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7" autoAdjust="0"/>
    <p:restoredTop sz="94660"/>
  </p:normalViewPr>
  <p:slideViewPr>
    <p:cSldViewPr snapToGrid="0">
      <p:cViewPr varScale="1">
        <p:scale>
          <a:sx n="77" d="100"/>
          <a:sy n="77" d="100"/>
        </p:scale>
        <p:origin x="82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871AC-B559-4B4F-949F-FC4734B56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5134C5-7AC7-4C7A-BCC5-9A827DB2F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9E673-9832-4681-9B80-C25B2EB39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6077-D793-4F80-B715-6E7030474914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425F1-6A79-46EC-A94F-368864C9A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3C28E-35F0-4EF6-9174-FB4610638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B383-28CE-41AB-B5A1-F0E799A6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84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CE0D-05DE-4864-BB26-2D8B5A1B2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41E1F8-21D4-4382-B952-11E78A85D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DB428-9ECD-464E-B3B1-1CB35A33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6077-D793-4F80-B715-6E7030474914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5BCBF-CBCE-4F1D-9B41-C416EEF8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5AFB3-6D57-467A-9EF6-6F8A036A5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B383-28CE-41AB-B5A1-F0E799A6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66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7E252F-0730-490D-A37C-72D8E2834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9676BB-CDB6-4F4C-9549-CC207AD90D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63CE7-1759-4914-A303-51AAECF7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6077-D793-4F80-B715-6E7030474914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4EF84-1F35-45FA-BB04-73AB9C80C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38AA2-E371-4DEA-B479-05C68ED9C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B383-28CE-41AB-B5A1-F0E799A6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07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75B59-28C2-45B8-900D-37F6CAF2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C2834-7F01-4B74-A3A1-0F6EEDF23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6045D-9E4F-4CF5-A219-330AA1139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6077-D793-4F80-B715-6E7030474914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E37A8-9F3F-4680-8CB2-6CCA8CF48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B36A1-A3C5-486B-AE72-2145F99F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B383-28CE-41AB-B5A1-F0E799A6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14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BCA94-18A9-4679-88D7-8BDC647C8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D9ED3-8FAA-46A8-B48B-0249D06C4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72CB5-6962-4621-A328-65126AE3D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6077-D793-4F80-B715-6E7030474914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A0DD3-6E68-49CF-B9E4-7F20AD2B8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6038F-9D09-42B1-BB7D-129C3B683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B383-28CE-41AB-B5A1-F0E799A6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8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9525E-4CD2-4003-83A0-56E9EB60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C15AC-5272-4C78-AF58-02D1BA9214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6803D-788C-4055-AC4D-EF18A9733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E32BB-BE15-4027-9159-8C5C34AC1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6077-D793-4F80-B715-6E7030474914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4DAAE-3E54-43DF-97E3-392C26D1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742F8-3B70-49CC-86DD-742FFC9A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B383-28CE-41AB-B5A1-F0E799A6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02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988DE-037C-49B3-BD13-A7A07A814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C1810-FE9A-416F-8959-E9C119CDD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8C94F-C4F6-4EDB-BB9C-06AE5D45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EAF773-8187-4A74-8E05-48B383CC1E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562E99-3CE0-4A48-9ED8-E5780420C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79B63B-00DA-428C-BDE4-467537367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6077-D793-4F80-B715-6E7030474914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2036C2-E2D0-45E1-948E-1F0F83F53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693815-66E1-4A63-B57E-53B0CD08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B383-28CE-41AB-B5A1-F0E799A6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7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99003-6CDA-4E9E-A929-8A4253A54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6B10A-6C07-4165-A747-9736972C1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6077-D793-4F80-B715-6E7030474914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DDCA16-1AF6-4D0B-A770-9F314C1A9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94D1FD-D8DA-430A-973C-C8B267905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B383-28CE-41AB-B5A1-F0E799A6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5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2021B7-5BC9-4D63-A18E-AC239767B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6077-D793-4F80-B715-6E7030474914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AD6571-3412-4CA5-B4A5-ACDDF1467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2529A-39AF-424A-B56C-EFCF1C04B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B383-28CE-41AB-B5A1-F0E799A6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0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C4D0E-30AE-41D8-9A00-72C694FF3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F248C-72A7-4808-81AA-25A00FB24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A11D8-F3EF-4605-8C3E-9B597995E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59167-8AB4-4FED-B0D0-579D198A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6077-D793-4F80-B715-6E7030474914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3F25A-EDEA-48E8-86AA-C8F12F3E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5FC3C-AD98-4A65-BCC8-24682DE9F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B383-28CE-41AB-B5A1-F0E799A6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02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FEFB7-C94B-45EC-A830-B81B827A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29E460-036E-48C5-A5BA-02766A0267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CB2E0-F3AA-41AD-A7CB-3C975E3C8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B24AD-BB8F-467D-B52B-9660331ED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6077-D793-4F80-B715-6E7030474914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E3F71-155B-4DE7-9C72-B1303BFD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C9EB2-67A3-4297-9632-2A6D51F5A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FB383-28CE-41AB-B5A1-F0E799A6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08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B485AF-CAFD-4567-85B1-B0AF1095B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9AE4A-D519-4657-AF6F-2C52B9F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4AD8F-CBF2-4FD1-B306-310267EBD7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6077-D793-4F80-B715-6E7030474914}" type="datetimeFigureOut">
              <a:rPr lang="en-US" smtClean="0"/>
              <a:t>8/25/2017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FE7AC-DE7D-4519-A30E-70C8FF422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4CB5-3082-4515-A91C-F389DD9A1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FB383-28CE-41AB-B5A1-F0E799A69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4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6BEABD5C-70BF-4E11-B8EB-C00CEB113B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601" y="1052945"/>
            <a:ext cx="6918724" cy="33681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9258D1-3A1C-4CB5-8A40-5D86CEB8BEF6}"/>
              </a:ext>
            </a:extLst>
          </p:cNvPr>
          <p:cNvSpPr txBox="1"/>
          <p:nvPr/>
        </p:nvSpPr>
        <p:spPr>
          <a:xfrm>
            <a:off x="0" y="197137"/>
            <a:ext cx="884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to respond to a Community Post through Outlook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FCB7F-5A6A-4A76-9C3D-C2F9D1FF15CE}"/>
              </a:ext>
            </a:extLst>
          </p:cNvPr>
          <p:cNvSpPr txBox="1"/>
          <p:nvPr/>
        </p:nvSpPr>
        <p:spPr>
          <a:xfrm>
            <a:off x="7736218" y="477389"/>
            <a:ext cx="418407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The Community that holds the discussion will be labeled at the top of the email. </a:t>
            </a:r>
          </a:p>
          <a:p>
            <a:pPr marL="342900" indent="-342900">
              <a:buAutoNum type="arabicPeriod"/>
            </a:pPr>
            <a:r>
              <a:rPr lang="en-US" dirty="0"/>
              <a:t>Click </a:t>
            </a:r>
            <a:r>
              <a:rPr lang="en-US" b="1" dirty="0"/>
              <a:t>Respond to Group </a:t>
            </a:r>
            <a:r>
              <a:rPr lang="en-US" dirty="0"/>
              <a:t>on the right if you would like to add comments to the entire post without going onto the website </a:t>
            </a:r>
          </a:p>
          <a:p>
            <a:pPr marL="342900" indent="-342900">
              <a:buAutoNum type="arabicPeriod"/>
            </a:pPr>
            <a:r>
              <a:rPr lang="en-US" dirty="0"/>
              <a:t>Click </a:t>
            </a:r>
            <a:r>
              <a:rPr lang="en-US" b="1" dirty="0"/>
              <a:t>Respond to Sender </a:t>
            </a:r>
            <a:r>
              <a:rPr lang="en-US" dirty="0"/>
              <a:t>if you would like to send a private message to the person who posted in the group without going onto the website. </a:t>
            </a:r>
          </a:p>
          <a:p>
            <a:pPr marL="342900" indent="-342900">
              <a:buAutoNum type="arabicPeriod"/>
            </a:pPr>
            <a:r>
              <a:rPr lang="en-US" b="1" dirty="0"/>
              <a:t>Reply to Group Online </a:t>
            </a:r>
            <a:r>
              <a:rPr lang="en-US" dirty="0"/>
              <a:t>takes you directly to the website so you can respond and interact with other members. </a:t>
            </a:r>
          </a:p>
          <a:p>
            <a:pPr marL="342900" indent="-342900">
              <a:buAutoNum type="arabicPeriod"/>
            </a:pPr>
            <a:r>
              <a:rPr lang="en-US" b="1" dirty="0"/>
              <a:t>View Thread </a:t>
            </a:r>
            <a:r>
              <a:rPr lang="en-US" dirty="0"/>
              <a:t>lets you see all the different conversations that link to this specific post.</a:t>
            </a:r>
          </a:p>
          <a:p>
            <a:pPr marL="342900" indent="-342900">
              <a:buAutoNum type="arabicPeriod"/>
            </a:pPr>
            <a:r>
              <a:rPr lang="en-US" b="1" dirty="0"/>
              <a:t>Forward </a:t>
            </a:r>
            <a:r>
              <a:rPr lang="en-US" dirty="0"/>
              <a:t>will allow you to send the message along to someone who is not a part of the community where the discussion was posted. 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47775D-EE56-4AA2-A2A3-EDEFA5F8C5C2}"/>
              </a:ext>
            </a:extLst>
          </p:cNvPr>
          <p:cNvSpPr txBox="1"/>
          <p:nvPr/>
        </p:nvSpPr>
        <p:spPr>
          <a:xfrm>
            <a:off x="1209852" y="5024702"/>
            <a:ext cx="4332303" cy="64633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Watch a quick tutorial about Responding to a Community Post through Outlook!</a:t>
            </a:r>
          </a:p>
        </p:txBody>
      </p:sp>
    </p:spTree>
    <p:extLst>
      <p:ext uri="{BB962C8B-B14F-4D97-AF65-F5344CB8AC3E}">
        <p14:creationId xmlns:p14="http://schemas.microsoft.com/office/powerpoint/2010/main" val="188088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</Words>
  <Application>Microsoft Office PowerPoint</Application>
  <PresentationFormat>Widescreen</PresentationFormat>
  <Paragraphs>8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Alyssa Barilotti</dc:creator>
  <cp:lastModifiedBy>Alyssa Barilotti</cp:lastModifiedBy>
  <cp:revision>1</cp:revision>
  <dcterms:created xsi:type="dcterms:W3CDTF">2017-08-25T17:41:37Z</dcterms:created>
  <dcterms:modified xsi:type="dcterms:W3CDTF">2017-08-25T17:42:01Z</dcterms:modified>
</cp:coreProperties>
</file>