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8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2D938-4C48-4905-B518-F07E49FE2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E79B0-A4E5-4CCF-B693-C5F6BCFAD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9A782-115A-40EE-BA33-44F3EE6F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8B18-ECC3-4E04-A74D-2E34F8B30FE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4A906-FADA-484A-B267-B5D90341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0FBCC-236F-4838-80A5-0D437DE8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A176-20BE-4D56-912F-2D90A343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4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BD89F-09D5-4D6A-8766-AF861704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A7251-CFCD-4653-845C-93041BDD0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FA062-7641-45D1-AB88-0FD78E28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8B18-ECC3-4E04-A74D-2E34F8B30FE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E8E26-186E-42F7-99D6-9975ADFA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454D3-6F04-4D94-B4D3-37565E6E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A176-20BE-4D56-912F-2D90A343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4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2686FF-9FB4-4238-9F62-3296E2C55A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AECE7-0209-402A-9EF8-807CC5384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D3C57-D6B4-4B64-AFA5-C98D7D6F1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8B18-ECC3-4E04-A74D-2E34F8B30FE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45745-DABB-4653-9C13-83C0A5F4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95162-312F-466D-BBAA-9207EDDF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A176-20BE-4D56-912F-2D90A343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4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5AA9-04A2-48DE-A0BC-63A143F29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4E67-46BE-486A-9D57-0B2A15FAF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D6AB5-AB8B-4B70-9904-24942CAA5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8B18-ECC3-4E04-A74D-2E34F8B30FE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D3FC9-336A-4328-B112-AE8CEEF24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86209-50CA-4872-9C4C-090B23BF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A176-20BE-4D56-912F-2D90A343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9F78-55A4-4C7C-9742-2F8FFB334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BB91-B3DB-4E30-B2DB-3D2851407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4FA09-46C6-487A-81C2-ABB77FAC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8B18-ECC3-4E04-A74D-2E34F8B30FE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20AAB-EF3C-42CF-A143-AB2AED035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1601F-0B77-479A-B2F9-AEC546B3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A176-20BE-4D56-912F-2D90A343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7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F1867-239D-4CEE-8AAA-1E68D611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C9C57-8973-4A2A-A958-C11C95B36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4650D-E0A1-4932-BD43-8B4B0EB7A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54F49-C539-4699-98A5-B05EE7F1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8B18-ECC3-4E04-A74D-2E34F8B30FE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4074-74B5-489B-8BFE-5980FAF7B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82F67-CC15-4F8F-8AEE-3B95DEE3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A176-20BE-4D56-912F-2D90A343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4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280C-D1C7-41E8-9C51-1DDAF58B6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ACD1D-3FC7-49B5-8879-9B241F2B1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11A35-9AF3-4ACC-8C23-CA1A769E1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88CB02-BA9A-4A40-98E8-990D257DB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3FA437-11A6-472F-AA21-2BF5774F8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BF89BF-420E-4278-8239-65264C125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8B18-ECC3-4E04-A74D-2E34F8B30FE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AF5B02-2181-4845-BB8D-3FA463B4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A4BE4F-ABED-4313-A960-81313929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A176-20BE-4D56-912F-2D90A343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1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209B-1BB0-4D8F-A0D2-5916EC7E6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BA51A4-E902-4E31-9AEC-B5D43FCEC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8B18-ECC3-4E04-A74D-2E34F8B30FE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96802-AAC6-46E9-8AA9-604DF5B2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D62AC-F6CD-4B60-AA4B-2216A845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A176-20BE-4D56-912F-2D90A343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0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C6251A-5104-4C28-9C57-EDE43806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8B18-ECC3-4E04-A74D-2E34F8B30FE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F17AB6-743E-498E-A50E-A221D6B6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95E33-AEDF-4C76-A2F9-D71D34D9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A176-20BE-4D56-912F-2D90A343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F11F-7436-4D9F-AFC0-32BA650F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81503-859A-4713-8F52-4E3710C2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C21BB-AAB1-43DD-84ED-53C5BB9ED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9BE5B-4F48-46A9-B471-F9F173B2D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8B18-ECC3-4E04-A74D-2E34F8B30FE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BF9DB-BF2C-42F0-A602-4925A8FB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4D1C8-F171-4E22-AC42-70B4867D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A176-20BE-4D56-912F-2D90A343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1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1C1B-EAAF-4F4B-A411-06D600633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40EB94-9535-4EA2-AABE-80B370EB9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D875A-54DA-46E2-BE47-1A6120EE9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44565-9C32-4D20-BC0E-7E56B24F9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8B18-ECC3-4E04-A74D-2E34F8B30FE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34194-5B29-40E2-8853-A96FF1DE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63ADA-A724-4186-8440-2CA53EAE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A176-20BE-4D56-912F-2D90A343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4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B52E7D-EE17-4F25-B975-B1A7CCDE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B84D0-FF16-43F5-842A-DA68BA3B9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91FF4-4BB9-409A-B08E-A964F25C9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68B18-ECC3-4E04-A74D-2E34F8B30FE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FEDBE-857E-46B6-887C-7901BDE5C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D72E3-2724-4803-A7B4-73313C6AF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A176-20BE-4D56-912F-2D90A343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8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86285AAB-0037-451A-A0C1-A79BCB291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7"/>
          <a:stretch/>
        </p:blipFill>
        <p:spPr>
          <a:xfrm>
            <a:off x="1469" y="3470506"/>
            <a:ext cx="3510852" cy="25485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13B8E6-8D56-442B-BF54-B7ADC33EEA15}"/>
              </a:ext>
            </a:extLst>
          </p:cNvPr>
          <p:cNvSpPr txBox="1"/>
          <p:nvPr/>
        </p:nvSpPr>
        <p:spPr>
          <a:xfrm>
            <a:off x="304800" y="221673"/>
            <a:ext cx="1188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1"/>
                </a:solidFill>
              </a:rPr>
              <a:t>How to Add a Resource to a Community Library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Go to the community’s homepage where you would like to share the file </a:t>
            </a:r>
          </a:p>
          <a:p>
            <a:pPr marL="342900" indent="-342900">
              <a:buAutoNum type="arabicPeriod"/>
            </a:pPr>
            <a:r>
              <a:rPr lang="en-US" dirty="0"/>
              <a:t>Find Latest Shared Files, then Add or from Library Tab</a:t>
            </a:r>
          </a:p>
          <a:p>
            <a:pPr marL="342900" indent="-342900">
              <a:buAutoNum type="arabicPeriod"/>
            </a:pPr>
            <a:r>
              <a:rPr lang="en-US" dirty="0"/>
              <a:t> Fill out the Title, Description, Folder, and File Type (ex. Webinar, resource, etc.) </a:t>
            </a:r>
          </a:p>
          <a:p>
            <a:pPr marL="342900" indent="-342900">
              <a:buAutoNum type="arabicPeriod"/>
            </a:pPr>
            <a:r>
              <a:rPr lang="en-US" dirty="0"/>
              <a:t>Type in your email to identify the owner</a:t>
            </a:r>
          </a:p>
          <a:p>
            <a:pPr marL="342900" indent="-342900">
              <a:buAutoNum type="arabicPeriod"/>
            </a:pPr>
            <a:r>
              <a:rPr lang="en-US" dirty="0"/>
              <a:t>Click Next. </a:t>
            </a:r>
          </a:p>
          <a:p>
            <a:pPr marL="342900" indent="-342900">
              <a:buAutoNum type="arabicPeriod"/>
            </a:pPr>
            <a:r>
              <a:rPr lang="en-US" dirty="0"/>
              <a:t>Click Choose and Upload File, then upload file. </a:t>
            </a:r>
          </a:p>
          <a:p>
            <a:pPr marL="342900" indent="-342900">
              <a:buAutoNum type="arabicPeriod"/>
            </a:pPr>
            <a:r>
              <a:rPr lang="en-US" dirty="0"/>
              <a:t>Click Finish</a:t>
            </a:r>
          </a:p>
          <a:p>
            <a:pPr marL="342900" indent="-342900">
              <a:buAutoNum type="arabicPeriod"/>
            </a:pPr>
            <a:r>
              <a:rPr lang="en-US" dirty="0"/>
              <a:t>Add any tags that could go with the Resource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76C387-2F41-4E05-8BC2-3E321AA20C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05" r="49849" b="5158"/>
          <a:stretch/>
        </p:blipFill>
        <p:spPr>
          <a:xfrm>
            <a:off x="3476641" y="3504419"/>
            <a:ext cx="4087135" cy="128160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31E31F4-F58F-47CE-AD48-C376C20AD3BB}"/>
              </a:ext>
            </a:extLst>
          </p:cNvPr>
          <p:cNvSpPr/>
          <p:nvPr/>
        </p:nvSpPr>
        <p:spPr>
          <a:xfrm>
            <a:off x="737708" y="4808086"/>
            <a:ext cx="369454" cy="2401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BEBB0B-F00A-4B32-88D6-68F852D26F6F}"/>
              </a:ext>
            </a:extLst>
          </p:cNvPr>
          <p:cNvCxnSpPr/>
          <p:nvPr/>
        </p:nvCxnSpPr>
        <p:spPr>
          <a:xfrm>
            <a:off x="3063833" y="4414981"/>
            <a:ext cx="113739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26D944A-042F-4076-91B3-C4FD61F9EF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27" r="49545" b="34153"/>
          <a:stretch/>
        </p:blipFill>
        <p:spPr>
          <a:xfrm>
            <a:off x="3476642" y="4782070"/>
            <a:ext cx="4087134" cy="15332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9CEC6E-A52C-4937-BF38-5809494814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43" t="8589" r="51882" b="12875"/>
          <a:stretch/>
        </p:blipFill>
        <p:spPr>
          <a:xfrm>
            <a:off x="8251281" y="3345816"/>
            <a:ext cx="3733870" cy="28725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402BAD-FC77-4DF4-A7B4-B5A938EED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0980" y="4136500"/>
            <a:ext cx="138391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9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87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Log in for the First Time </dc:title>
  <dc:creator>Alyssa Barilotti</dc:creator>
  <cp:lastModifiedBy>Alyssa Barilotti</cp:lastModifiedBy>
  <cp:revision>3</cp:revision>
  <dcterms:created xsi:type="dcterms:W3CDTF">2017-08-25T17:07:20Z</dcterms:created>
  <dcterms:modified xsi:type="dcterms:W3CDTF">2017-08-25T17:27:05Z</dcterms:modified>
</cp:coreProperties>
</file>