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1804" r:id="rId2"/>
    <p:sldId id="7091" r:id="rId3"/>
    <p:sldId id="1493" r:id="rId4"/>
    <p:sldId id="7085" r:id="rId5"/>
    <p:sldId id="1761" r:id="rId6"/>
    <p:sldId id="7096" r:id="rId7"/>
    <p:sldId id="7086" r:id="rId8"/>
    <p:sldId id="1635" r:id="rId9"/>
    <p:sldId id="1636" r:id="rId10"/>
    <p:sldId id="70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orient="horz" pos="2832" userDrawn="1">
          <p15:clr>
            <a:srgbClr val="A4A3A4"/>
          </p15:clr>
        </p15:guide>
        <p15:guide id="3"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Jones" initials="KJ" lastIdx="68" clrIdx="0">
    <p:extLst>
      <p:ext uri="{19B8F6BF-5375-455C-9EA6-DF929625EA0E}">
        <p15:presenceInfo xmlns:p15="http://schemas.microsoft.com/office/powerpoint/2012/main" userId="S::kristin@jonespr.net::75289c33-435c-4e07-9462-56e6b12adb50" providerId="AD"/>
      </p:ext>
    </p:extLst>
  </p:cmAuthor>
  <p:cmAuthor id="2" name="Wendy Biernbaum" initials="WB" lastIdx="4" clrIdx="1">
    <p:extLst>
      <p:ext uri="{19B8F6BF-5375-455C-9EA6-DF929625EA0E}">
        <p15:presenceInfo xmlns:p15="http://schemas.microsoft.com/office/powerpoint/2012/main" userId="dd3de421837ec66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82F"/>
    <a:srgbClr val="FFDB25"/>
    <a:srgbClr val="252525"/>
    <a:srgbClr val="FF6034"/>
    <a:srgbClr val="00A08A"/>
    <a:srgbClr val="089AFF"/>
    <a:srgbClr val="A249BD"/>
    <a:srgbClr val="A861BD"/>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4" autoAdjust="0"/>
    <p:restoredTop sz="89647" autoAdjust="0"/>
  </p:normalViewPr>
  <p:slideViewPr>
    <p:cSldViewPr snapToObjects="1">
      <p:cViewPr varScale="1">
        <p:scale>
          <a:sx n="42" d="100"/>
          <a:sy n="42" d="100"/>
        </p:scale>
        <p:origin x="789" y="30"/>
      </p:cViewPr>
      <p:guideLst>
        <p:guide orient="horz" pos="4128"/>
        <p:guide orient="horz" pos="2832"/>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E:\Analyses\Weekly%20stress%20tracking\2021_12_Dec\Marketing%20Plots\Marketing%20Plots\04012022_Market_Plo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Analyses\Weekly%20stress%20tracking\2021_12_Dec\Marketing%20Plots\Marketing%20Plots\04012022_Market_Plo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Analyses\Weekly%20stress%20tracking\2021_12_Dec\Marketing%20Plots\Marketing%20Plots\04012022_Market_Plo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Analyses\Weekly%20stress%20tracking\2021_12_Dec\Marketing%20Plots\Marketing%20Plots\04012022_Market_Plo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Analyses\Weekly%20stress%20tracking\2021_12_Dec\Marketing%20Plots\Marketing%20Plots\04012022_Market_Plo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Analyses\Weekly%20stress%20tracking\2021_12_Dec\Marketing%20Plots\Marketing%20Plots\04012022_Market_Plo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Analyses\Weekly%20stress%20tracking\2021_12_Dec\Marketing%20Plots\Marketing%20Plots\04012022_Market_Plo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Analyses\Weekly%20stress%20tracking\2021_12_Dec\Marketing%20Plots\Marketing%20Plots\04012022_Market_Plo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'score.d.ganx.flag'!$B$1</c:f>
              <c:strCache>
                <c:ptCount val="1"/>
                <c:pt idx="0">
                  <c:v>All</c:v>
                </c:pt>
              </c:strCache>
            </c:strRef>
          </c:tx>
          <c:spPr>
            <a:ln w="31750" cap="rnd">
              <a:solidFill>
                <a:srgbClr val="494A49"/>
              </a:solidFill>
              <a:round/>
            </a:ln>
            <a:effectLst/>
          </c:spPr>
          <c:marker>
            <c:symbol val="circle"/>
            <c:size val="12"/>
            <c:spPr>
              <a:solidFill>
                <a:srgbClr val="494A49"/>
              </a:solidFill>
              <a:ln>
                <a:noFill/>
              </a:ln>
              <a:effectLst/>
            </c:spPr>
          </c:marker>
          <c:cat>
            <c:strRef>
              <c:f>'score.d.ganx.flag'!$A$2:$A$500</c:f>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f>'score.d.ganx.flag'!$B$2:$B$48</c:f>
              <c:numCache>
                <c:formatCode>General</c:formatCode>
                <c:ptCount val="47"/>
                <c:pt idx="0">
                  <c:v>12.7049</c:v>
                </c:pt>
                <c:pt idx="1">
                  <c:v>17.323699999999999</c:v>
                </c:pt>
                <c:pt idx="2">
                  <c:v>18.776399999999999</c:v>
                </c:pt>
                <c:pt idx="3">
                  <c:v>21.297599999999999</c:v>
                </c:pt>
                <c:pt idx="4">
                  <c:v>23.764700000000001</c:v>
                </c:pt>
                <c:pt idx="5">
                  <c:v>25.053799999999999</c:v>
                </c:pt>
                <c:pt idx="6">
                  <c:v>25.058</c:v>
                </c:pt>
                <c:pt idx="7">
                  <c:v>23.368400000000001</c:v>
                </c:pt>
                <c:pt idx="8">
                  <c:v>24.2898</c:v>
                </c:pt>
                <c:pt idx="9">
                  <c:v>24</c:v>
                </c:pt>
                <c:pt idx="10">
                  <c:v>17.9758</c:v>
                </c:pt>
                <c:pt idx="11">
                  <c:v>18.297499999999999</c:v>
                </c:pt>
                <c:pt idx="12">
                  <c:v>19.852900000000002</c:v>
                </c:pt>
                <c:pt idx="13">
                  <c:v>14.7346</c:v>
                </c:pt>
                <c:pt idx="14">
                  <c:v>18.454899999999999</c:v>
                </c:pt>
                <c:pt idx="15">
                  <c:v>18.095199999999998</c:v>
                </c:pt>
                <c:pt idx="16">
                  <c:v>18.117999999999999</c:v>
                </c:pt>
                <c:pt idx="17">
                  <c:v>21.5976</c:v>
                </c:pt>
                <c:pt idx="18">
                  <c:v>19.220800000000001</c:v>
                </c:pt>
                <c:pt idx="19">
                  <c:v>20.779199999999999</c:v>
                </c:pt>
                <c:pt idx="20">
                  <c:v>17.571100000000001</c:v>
                </c:pt>
                <c:pt idx="21">
                  <c:v>19.463100000000001</c:v>
                </c:pt>
                <c:pt idx="22">
                  <c:v>22.806999999999999</c:v>
                </c:pt>
                <c:pt idx="23">
                  <c:v>16.173100000000002</c:v>
                </c:pt>
                <c:pt idx="24">
                  <c:v>14.2857</c:v>
                </c:pt>
                <c:pt idx="25">
                  <c:v>15.3567</c:v>
                </c:pt>
                <c:pt idx="26">
                  <c:v>16.545500000000001</c:v>
                </c:pt>
                <c:pt idx="27">
                  <c:v>15.2941</c:v>
                </c:pt>
                <c:pt idx="28">
                  <c:v>15.7371</c:v>
                </c:pt>
                <c:pt idx="29">
                  <c:v>14.8438</c:v>
                </c:pt>
                <c:pt idx="30">
                  <c:v>15.8019</c:v>
                </c:pt>
                <c:pt idx="31">
                  <c:v>15.2338</c:v>
                </c:pt>
                <c:pt idx="32">
                  <c:v>14.623699999999999</c:v>
                </c:pt>
                <c:pt idx="33">
                  <c:v>14.3713</c:v>
                </c:pt>
                <c:pt idx="34">
                  <c:v>12.865500000000001</c:v>
                </c:pt>
                <c:pt idx="35">
                  <c:v>12</c:v>
                </c:pt>
                <c:pt idx="36">
                  <c:v>13.4991</c:v>
                </c:pt>
                <c:pt idx="37">
                  <c:v>12.8713</c:v>
                </c:pt>
                <c:pt idx="38">
                  <c:v>10.9017</c:v>
                </c:pt>
                <c:pt idx="39">
                  <c:v>12.7789</c:v>
                </c:pt>
                <c:pt idx="40">
                  <c:v>14.3979</c:v>
                </c:pt>
                <c:pt idx="41">
                  <c:v>13.43</c:v>
                </c:pt>
                <c:pt idx="42">
                  <c:v>14.0787</c:v>
                </c:pt>
                <c:pt idx="43">
                  <c:v>14.8148</c:v>
                </c:pt>
                <c:pt idx="44">
                  <c:v>14.3322</c:v>
                </c:pt>
                <c:pt idx="45">
                  <c:v>20.703099999999999</c:v>
                </c:pt>
              </c:numCache>
            </c:numRef>
          </c:val>
          <c:smooth val="0"/>
          <c:extLst>
            <c:ext xmlns:c16="http://schemas.microsoft.com/office/drawing/2014/chart" uri="{C3380CC4-5D6E-409C-BE32-E72D297353CC}">
              <c16:uniqueId val="{00000000-B6DC-6D4A-BB23-B06C9931DCAF}"/>
            </c:ext>
          </c:extLst>
        </c:ser>
        <c:dLbls>
          <c:showLegendKey val="0"/>
          <c:showVal val="0"/>
          <c:showCatName val="0"/>
          <c:showSerName val="0"/>
          <c:showPercent val="0"/>
          <c:showBubbleSize val="0"/>
        </c:dLbls>
        <c:marker val="1"/>
        <c:smooth val="0"/>
        <c:axId val="983858367"/>
        <c:axId val="983859999"/>
        <c:extLst>
          <c:ext xmlns:c15="http://schemas.microsoft.com/office/drawing/2012/chart" uri="{02D57815-91ED-43cb-92C2-25804820EDAC}">
            <c15:filteredLineSeries>
              <c15:ser>
                <c:idx val="0"/>
                <c:order val="0"/>
                <c:tx>
                  <c:strRef>
                    <c:extLst>
                      <c:ext uri="{02D57815-91ED-43cb-92C2-25804820EDAC}">
                        <c15:formulaRef>
                          <c15:sqref>'score.d.ganx.flag'!$A$1</c15:sqref>
                        </c15:formulaRef>
                      </c:ext>
                    </c:extLst>
                    <c:strCache>
                      <c:ptCount val="1"/>
                      <c:pt idx="0">
                        <c:v>Week Start</c:v>
                      </c:pt>
                    </c:strCache>
                  </c:strRef>
                </c:tx>
                <c:spPr>
                  <a:ln w="31750" cap="rnd">
                    <a:solidFill>
                      <a:schemeClr val="accent1"/>
                    </a:solidFill>
                    <a:round/>
                  </a:ln>
                  <a:effectLst/>
                </c:spPr>
                <c:marker>
                  <c:symbol val="circle"/>
                  <c:size val="12"/>
                  <c:spPr>
                    <a:solidFill>
                      <a:srgbClr val="A249BD"/>
                    </a:solidFill>
                    <a:ln>
                      <a:noFill/>
                    </a:ln>
                    <a:effectLst/>
                  </c:spPr>
                </c:marker>
                <c:cat>
                  <c:strRef>
                    <c:extLst>
                      <c:ext uri="{02D57815-91ED-43cb-92C2-25804820EDAC}">
                        <c15:formulaRef>
                          <c15:sqref>'score.d.ganx.flag'!$A$2:$A$500</c15:sqref>
                        </c15:formulaRef>
                      </c:ext>
                    </c:extLst>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extLst>
                      <c:ext uri="{02D57815-91ED-43cb-92C2-25804820EDAC}">
                        <c15:formulaRef>
                          <c15:sqref>'score.d.ganx.flag'!$A$2:$A$14</c15:sqref>
                        </c15:formulaRef>
                      </c:ext>
                    </c:extLst>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1-B6DC-6D4A-BB23-B06C9931DCAF}"/>
                  </c:ext>
                </c:extLst>
              </c15:ser>
            </c15:filteredLineSeries>
          </c:ext>
        </c:extLst>
      </c:lineChart>
      <c:catAx>
        <c:axId val="983858367"/>
        <c:scaling>
          <c:orientation val="minMax"/>
        </c:scaling>
        <c:delete val="0"/>
        <c:axPos val="b"/>
        <c:numFmt formatCode="General" sourceLinked="1"/>
        <c:majorTickMark val="in"/>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bg2"/>
                </a:solidFill>
                <a:latin typeface="Artegra Sans" panose="02000503040000020004" pitchFamily="2" charset="0"/>
                <a:ea typeface="+mn-ea"/>
                <a:cs typeface="+mn-cs"/>
              </a:defRPr>
            </a:pPr>
            <a:endParaRPr lang="en-US"/>
          </a:p>
        </c:txPr>
        <c:crossAx val="983859999"/>
        <c:crosses val="autoZero"/>
        <c:auto val="1"/>
        <c:lblAlgn val="ctr"/>
        <c:lblOffset val="100"/>
        <c:noMultiLvlLbl val="1"/>
      </c:catAx>
      <c:valAx>
        <c:axId val="983859999"/>
        <c:scaling>
          <c:orientation val="minMax"/>
          <c:max val="30"/>
          <c:min val="5"/>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r>
                  <a:rPr lang="en-US" sz="1100" dirty="0"/>
                  <a:t>% Positive Screens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crossAx val="983858367"/>
        <c:crosses val="autoZero"/>
        <c:crossBetween val="between"/>
        <c:majorUnit val="5"/>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tegra Sans" panose="02000503040000020004"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'score.d.depr.flag'!$B$1</c:f>
              <c:strCache>
                <c:ptCount val="1"/>
                <c:pt idx="0">
                  <c:v>All</c:v>
                </c:pt>
              </c:strCache>
            </c:strRef>
          </c:tx>
          <c:spPr>
            <a:ln w="31750" cap="rnd">
              <a:solidFill>
                <a:srgbClr val="494A49"/>
              </a:solidFill>
              <a:round/>
            </a:ln>
            <a:effectLst/>
          </c:spPr>
          <c:marker>
            <c:symbol val="circle"/>
            <c:size val="12"/>
            <c:spPr>
              <a:solidFill>
                <a:srgbClr val="494A49"/>
              </a:solidFill>
              <a:ln>
                <a:noFill/>
              </a:ln>
              <a:effectLst/>
            </c:spPr>
          </c:marker>
          <c:cat>
            <c:strRef>
              <c:f>'score.d.depr.flag'!$A$2:$A$500</c:f>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f>'score.d.depr.flag'!$B$2:$B$48</c:f>
              <c:numCache>
                <c:formatCode>General</c:formatCode>
                <c:ptCount val="47"/>
                <c:pt idx="0">
                  <c:v>7.1721000000000004</c:v>
                </c:pt>
                <c:pt idx="1">
                  <c:v>11.5145</c:v>
                </c:pt>
                <c:pt idx="2">
                  <c:v>13.185700000000001</c:v>
                </c:pt>
                <c:pt idx="3">
                  <c:v>13.5402</c:v>
                </c:pt>
                <c:pt idx="4">
                  <c:v>14.117599999999999</c:v>
                </c:pt>
                <c:pt idx="5">
                  <c:v>16.344100000000001</c:v>
                </c:pt>
                <c:pt idx="6">
                  <c:v>17.401399999999999</c:v>
                </c:pt>
                <c:pt idx="7">
                  <c:v>16.421099999999999</c:v>
                </c:pt>
                <c:pt idx="8">
                  <c:v>18.891999999999999</c:v>
                </c:pt>
                <c:pt idx="9">
                  <c:v>17.043500000000002</c:v>
                </c:pt>
                <c:pt idx="10">
                  <c:v>11.027200000000001</c:v>
                </c:pt>
                <c:pt idx="11">
                  <c:v>13.405099999999999</c:v>
                </c:pt>
                <c:pt idx="12">
                  <c:v>14.460800000000001</c:v>
                </c:pt>
                <c:pt idx="13">
                  <c:v>11.484299999999999</c:v>
                </c:pt>
                <c:pt idx="14">
                  <c:v>11.158799999999999</c:v>
                </c:pt>
                <c:pt idx="15">
                  <c:v>10.5952</c:v>
                </c:pt>
                <c:pt idx="16">
                  <c:v>11.797800000000001</c:v>
                </c:pt>
                <c:pt idx="17">
                  <c:v>10.9467</c:v>
                </c:pt>
                <c:pt idx="18">
                  <c:v>11.818199999999999</c:v>
                </c:pt>
                <c:pt idx="19">
                  <c:v>14.100199999999999</c:v>
                </c:pt>
                <c:pt idx="20">
                  <c:v>11.8863</c:v>
                </c:pt>
                <c:pt idx="21">
                  <c:v>14.7651</c:v>
                </c:pt>
                <c:pt idx="22">
                  <c:v>17.543900000000001</c:v>
                </c:pt>
                <c:pt idx="23">
                  <c:v>10.9339</c:v>
                </c:pt>
                <c:pt idx="24">
                  <c:v>12.2689</c:v>
                </c:pt>
                <c:pt idx="25">
                  <c:v>8.8270999999999997</c:v>
                </c:pt>
                <c:pt idx="26">
                  <c:v>8.5455000000000005</c:v>
                </c:pt>
                <c:pt idx="27">
                  <c:v>10.2941</c:v>
                </c:pt>
                <c:pt idx="28">
                  <c:v>8.5656999999999996</c:v>
                </c:pt>
                <c:pt idx="29">
                  <c:v>10.677099999999999</c:v>
                </c:pt>
                <c:pt idx="30">
                  <c:v>8.9623000000000008</c:v>
                </c:pt>
                <c:pt idx="31">
                  <c:v>10.256399999999999</c:v>
                </c:pt>
                <c:pt idx="32">
                  <c:v>9.4624000000000006</c:v>
                </c:pt>
                <c:pt idx="33">
                  <c:v>9.2813999999999997</c:v>
                </c:pt>
                <c:pt idx="34">
                  <c:v>7.0175000000000001</c:v>
                </c:pt>
                <c:pt idx="35">
                  <c:v>7.625</c:v>
                </c:pt>
                <c:pt idx="36">
                  <c:v>7.9928999999999997</c:v>
                </c:pt>
                <c:pt idx="37">
                  <c:v>7.1782000000000004</c:v>
                </c:pt>
                <c:pt idx="38">
                  <c:v>6.5949</c:v>
                </c:pt>
                <c:pt idx="39">
                  <c:v>7.9108000000000001</c:v>
                </c:pt>
                <c:pt idx="40">
                  <c:v>6.2827000000000002</c:v>
                </c:pt>
                <c:pt idx="41">
                  <c:v>7.9226999999999999</c:v>
                </c:pt>
                <c:pt idx="42">
                  <c:v>7.0392999999999999</c:v>
                </c:pt>
                <c:pt idx="43">
                  <c:v>7.6719999999999997</c:v>
                </c:pt>
                <c:pt idx="44">
                  <c:v>10.7492</c:v>
                </c:pt>
                <c:pt idx="45">
                  <c:v>11.7188</c:v>
                </c:pt>
              </c:numCache>
            </c:numRef>
          </c:val>
          <c:smooth val="0"/>
          <c:extLst>
            <c:ext xmlns:c16="http://schemas.microsoft.com/office/drawing/2014/chart" uri="{C3380CC4-5D6E-409C-BE32-E72D297353CC}">
              <c16:uniqueId val="{00000000-A424-EE44-A0D6-EF0BBE390465}"/>
            </c:ext>
          </c:extLst>
        </c:ser>
        <c:dLbls>
          <c:showLegendKey val="0"/>
          <c:showVal val="0"/>
          <c:showCatName val="0"/>
          <c:showSerName val="0"/>
          <c:showPercent val="0"/>
          <c:showBubbleSize val="0"/>
        </c:dLbls>
        <c:marker val="1"/>
        <c:smooth val="0"/>
        <c:axId val="983858367"/>
        <c:axId val="983859999"/>
        <c:extLst>
          <c:ext xmlns:c15="http://schemas.microsoft.com/office/drawing/2012/chart" uri="{02D57815-91ED-43cb-92C2-25804820EDAC}">
            <c15:filteredLineSeries>
              <c15:ser>
                <c:idx val="0"/>
                <c:order val="0"/>
                <c:tx>
                  <c:strRef>
                    <c:extLst>
                      <c:ext uri="{02D57815-91ED-43cb-92C2-25804820EDAC}">
                        <c15:formulaRef>
                          <c15:sqref>'score.d.depr.flag'!$A$1</c15:sqref>
                        </c15:formulaRef>
                      </c:ext>
                    </c:extLst>
                    <c:strCache>
                      <c:ptCount val="1"/>
                      <c:pt idx="0">
                        <c:v>Week Start</c:v>
                      </c:pt>
                    </c:strCache>
                  </c:strRef>
                </c:tx>
                <c:spPr>
                  <a:ln w="31750" cap="rnd">
                    <a:solidFill>
                      <a:schemeClr val="accent1"/>
                    </a:solidFill>
                    <a:round/>
                  </a:ln>
                  <a:effectLst/>
                </c:spPr>
                <c:marker>
                  <c:symbol val="circle"/>
                  <c:size val="12"/>
                  <c:spPr>
                    <a:solidFill>
                      <a:srgbClr val="A249BD"/>
                    </a:solidFill>
                    <a:ln>
                      <a:noFill/>
                    </a:ln>
                    <a:effectLst/>
                  </c:spPr>
                </c:marker>
                <c:cat>
                  <c:strRef>
                    <c:extLst>
                      <c:ext uri="{02D57815-91ED-43cb-92C2-25804820EDAC}">
                        <c15:formulaRef>
                          <c15:sqref>'score.d.depr.flag'!$A$2:$A$500</c15:sqref>
                        </c15:formulaRef>
                      </c:ext>
                    </c:extLst>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extLst>
                      <c:ext uri="{02D57815-91ED-43cb-92C2-25804820EDAC}">
                        <c15:formulaRef>
                          <c15:sqref>'score.d.depr.flag'!$A$2:$A$14</c15:sqref>
                        </c15:formulaRef>
                      </c:ext>
                    </c:extLst>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1-A424-EE44-A0D6-EF0BBE390465}"/>
                  </c:ext>
                </c:extLst>
              </c15:ser>
            </c15:filteredLineSeries>
          </c:ext>
        </c:extLst>
      </c:lineChart>
      <c:catAx>
        <c:axId val="983858367"/>
        <c:scaling>
          <c:orientation val="minMax"/>
        </c:scaling>
        <c:delete val="0"/>
        <c:axPos val="b"/>
        <c:numFmt formatCode="General" sourceLinked="1"/>
        <c:majorTickMark val="in"/>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bg2"/>
                </a:solidFill>
                <a:latin typeface="Artegra Sans" panose="02000503040000020004" pitchFamily="2" charset="0"/>
                <a:ea typeface="+mn-ea"/>
                <a:cs typeface="+mn-cs"/>
              </a:defRPr>
            </a:pPr>
            <a:endParaRPr lang="en-US"/>
          </a:p>
        </c:txPr>
        <c:crossAx val="983859999"/>
        <c:crosses val="autoZero"/>
        <c:auto val="1"/>
        <c:lblAlgn val="ctr"/>
        <c:lblOffset val="100"/>
        <c:noMultiLvlLbl val="1"/>
      </c:catAx>
      <c:valAx>
        <c:axId val="983859999"/>
        <c:scaling>
          <c:orientation val="minMax"/>
          <c:max val="25"/>
          <c:min val="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r>
                  <a:rPr lang="en-US" sz="1100" dirty="0"/>
                  <a:t>% Positive Screens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crossAx val="983858367"/>
        <c:crosses val="autoZero"/>
        <c:crossBetween val="between"/>
        <c:majorUnit val="5"/>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tegra Sans" panose="02000503040000020004"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'score.d.ptsd.flag'!$B$1</c:f>
              <c:strCache>
                <c:ptCount val="1"/>
                <c:pt idx="0">
                  <c:v>All</c:v>
                </c:pt>
              </c:strCache>
            </c:strRef>
          </c:tx>
          <c:spPr>
            <a:ln w="31750" cap="rnd">
              <a:solidFill>
                <a:srgbClr val="494A49"/>
              </a:solidFill>
              <a:round/>
            </a:ln>
            <a:effectLst/>
          </c:spPr>
          <c:marker>
            <c:symbol val="circle"/>
            <c:size val="12"/>
            <c:spPr>
              <a:solidFill>
                <a:srgbClr val="494A49"/>
              </a:solidFill>
              <a:ln>
                <a:noFill/>
              </a:ln>
              <a:effectLst/>
            </c:spPr>
          </c:marker>
          <c:cat>
            <c:strRef>
              <c:f>'score.d.ptsd.flag'!$A$2:$A$500</c:f>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f>'score.d.ptsd.flag'!$B$2:$B$48</c:f>
              <c:numCache>
                <c:formatCode>General</c:formatCode>
                <c:ptCount val="47"/>
                <c:pt idx="0">
                  <c:v>11.2705</c:v>
                </c:pt>
                <c:pt idx="1">
                  <c:v>14.107900000000001</c:v>
                </c:pt>
                <c:pt idx="2">
                  <c:v>14.346</c:v>
                </c:pt>
                <c:pt idx="3">
                  <c:v>17.2073</c:v>
                </c:pt>
                <c:pt idx="4">
                  <c:v>17.058800000000002</c:v>
                </c:pt>
                <c:pt idx="5">
                  <c:v>20.967700000000001</c:v>
                </c:pt>
                <c:pt idx="6">
                  <c:v>17.401399999999999</c:v>
                </c:pt>
                <c:pt idx="7">
                  <c:v>19.157900000000001</c:v>
                </c:pt>
                <c:pt idx="8">
                  <c:v>19.4602</c:v>
                </c:pt>
                <c:pt idx="9">
                  <c:v>18.087</c:v>
                </c:pt>
                <c:pt idx="10">
                  <c:v>16.767399999999999</c:v>
                </c:pt>
                <c:pt idx="11">
                  <c:v>16.829699999999999</c:v>
                </c:pt>
                <c:pt idx="12">
                  <c:v>16.666699999999999</c:v>
                </c:pt>
                <c:pt idx="13">
                  <c:v>13.9762</c:v>
                </c:pt>
                <c:pt idx="14">
                  <c:v>15.6652</c:v>
                </c:pt>
                <c:pt idx="15">
                  <c:v>14.642899999999999</c:v>
                </c:pt>
                <c:pt idx="16">
                  <c:v>12.219099999999999</c:v>
                </c:pt>
                <c:pt idx="17">
                  <c:v>13.313599999999999</c:v>
                </c:pt>
                <c:pt idx="18">
                  <c:v>16.6234</c:v>
                </c:pt>
                <c:pt idx="19">
                  <c:v>18.9239</c:v>
                </c:pt>
                <c:pt idx="20">
                  <c:v>16.537500000000001</c:v>
                </c:pt>
                <c:pt idx="21">
                  <c:v>13.422800000000001</c:v>
                </c:pt>
                <c:pt idx="22">
                  <c:v>20</c:v>
                </c:pt>
                <c:pt idx="23">
                  <c:v>12.6424</c:v>
                </c:pt>
                <c:pt idx="24">
                  <c:v>14.958</c:v>
                </c:pt>
                <c:pt idx="25">
                  <c:v>12.817399999999999</c:v>
                </c:pt>
                <c:pt idx="26">
                  <c:v>14.3636</c:v>
                </c:pt>
                <c:pt idx="27">
                  <c:v>16.029399999999999</c:v>
                </c:pt>
                <c:pt idx="28">
                  <c:v>15.936299999999999</c:v>
                </c:pt>
                <c:pt idx="29">
                  <c:v>14.974</c:v>
                </c:pt>
                <c:pt idx="30">
                  <c:v>16.509399999999999</c:v>
                </c:pt>
                <c:pt idx="31">
                  <c:v>19.457000000000001</c:v>
                </c:pt>
                <c:pt idx="32">
                  <c:v>17.4194</c:v>
                </c:pt>
                <c:pt idx="33">
                  <c:v>18.263500000000001</c:v>
                </c:pt>
                <c:pt idx="34">
                  <c:v>17.543900000000001</c:v>
                </c:pt>
                <c:pt idx="35">
                  <c:v>19.625</c:v>
                </c:pt>
                <c:pt idx="36">
                  <c:v>20.603899999999999</c:v>
                </c:pt>
                <c:pt idx="37">
                  <c:v>17.202999999999999</c:v>
                </c:pt>
                <c:pt idx="38">
                  <c:v>16.958300000000001</c:v>
                </c:pt>
                <c:pt idx="39">
                  <c:v>15.6187</c:v>
                </c:pt>
                <c:pt idx="40">
                  <c:v>17.2775</c:v>
                </c:pt>
                <c:pt idx="41">
                  <c:v>19.323699999999999</c:v>
                </c:pt>
                <c:pt idx="42">
                  <c:v>18.633500000000002</c:v>
                </c:pt>
                <c:pt idx="43">
                  <c:v>19.8413</c:v>
                </c:pt>
                <c:pt idx="44">
                  <c:v>25.081399999999999</c:v>
                </c:pt>
                <c:pt idx="45">
                  <c:v>26.5625</c:v>
                </c:pt>
              </c:numCache>
            </c:numRef>
          </c:val>
          <c:smooth val="0"/>
          <c:extLst>
            <c:ext xmlns:c16="http://schemas.microsoft.com/office/drawing/2014/chart" uri="{C3380CC4-5D6E-409C-BE32-E72D297353CC}">
              <c16:uniqueId val="{00000000-AA28-7A42-BBE9-D6C98D20E5C2}"/>
            </c:ext>
          </c:extLst>
        </c:ser>
        <c:dLbls>
          <c:showLegendKey val="0"/>
          <c:showVal val="0"/>
          <c:showCatName val="0"/>
          <c:showSerName val="0"/>
          <c:showPercent val="0"/>
          <c:showBubbleSize val="0"/>
        </c:dLbls>
        <c:marker val="1"/>
        <c:smooth val="0"/>
        <c:axId val="983858367"/>
        <c:axId val="983859999"/>
        <c:extLst>
          <c:ext xmlns:c15="http://schemas.microsoft.com/office/drawing/2012/chart" uri="{02D57815-91ED-43cb-92C2-25804820EDAC}">
            <c15:filteredLineSeries>
              <c15:ser>
                <c:idx val="0"/>
                <c:order val="0"/>
                <c:tx>
                  <c:strRef>
                    <c:extLst>
                      <c:ext uri="{02D57815-91ED-43cb-92C2-25804820EDAC}">
                        <c15:formulaRef>
                          <c15:sqref>'score.d.ptsd.flag'!$A$1</c15:sqref>
                        </c15:formulaRef>
                      </c:ext>
                    </c:extLst>
                    <c:strCache>
                      <c:ptCount val="1"/>
                      <c:pt idx="0">
                        <c:v>Week Start</c:v>
                      </c:pt>
                    </c:strCache>
                  </c:strRef>
                </c:tx>
                <c:spPr>
                  <a:ln w="31750" cap="rnd">
                    <a:solidFill>
                      <a:schemeClr val="accent1"/>
                    </a:solidFill>
                    <a:round/>
                  </a:ln>
                  <a:effectLst/>
                </c:spPr>
                <c:marker>
                  <c:symbol val="circle"/>
                  <c:size val="12"/>
                  <c:spPr>
                    <a:solidFill>
                      <a:srgbClr val="A249BD"/>
                    </a:solidFill>
                    <a:ln>
                      <a:noFill/>
                    </a:ln>
                    <a:effectLst/>
                  </c:spPr>
                </c:marker>
                <c:cat>
                  <c:strRef>
                    <c:extLst>
                      <c:ext uri="{02D57815-91ED-43cb-92C2-25804820EDAC}">
                        <c15:formulaRef>
                          <c15:sqref>'score.d.ptsd.flag'!$A$2:$A$500</c15:sqref>
                        </c15:formulaRef>
                      </c:ext>
                    </c:extLst>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extLst>
                      <c:ext uri="{02D57815-91ED-43cb-92C2-25804820EDAC}">
                        <c15:formulaRef>
                          <c15:sqref>'score.d.ptsd.flag'!$A$2:$A$14</c15:sqref>
                        </c15:formulaRef>
                      </c:ext>
                    </c:extLst>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1-AA28-7A42-BBE9-D6C98D20E5C2}"/>
                  </c:ext>
                </c:extLst>
              </c15:ser>
            </c15:filteredLineSeries>
          </c:ext>
        </c:extLst>
      </c:lineChart>
      <c:catAx>
        <c:axId val="983858367"/>
        <c:scaling>
          <c:orientation val="minMax"/>
        </c:scaling>
        <c:delete val="0"/>
        <c:axPos val="b"/>
        <c:numFmt formatCode="General" sourceLinked="1"/>
        <c:majorTickMark val="in"/>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bg2"/>
                </a:solidFill>
                <a:latin typeface="Artegra Sans" panose="02000503040000020004" pitchFamily="2" charset="0"/>
                <a:ea typeface="+mn-ea"/>
                <a:cs typeface="+mn-cs"/>
              </a:defRPr>
            </a:pPr>
            <a:endParaRPr lang="en-US"/>
          </a:p>
        </c:txPr>
        <c:crossAx val="983859999"/>
        <c:crosses val="autoZero"/>
        <c:auto val="1"/>
        <c:lblAlgn val="ctr"/>
        <c:lblOffset val="100"/>
        <c:noMultiLvlLbl val="1"/>
      </c:catAx>
      <c:valAx>
        <c:axId val="983859999"/>
        <c:scaling>
          <c:orientation val="minMax"/>
          <c:max val="28"/>
          <c:min val="10"/>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r>
                  <a:rPr lang="en-US" sz="1100" dirty="0"/>
                  <a:t>% Positive Screens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crossAx val="983858367"/>
        <c:crosses val="autoZero"/>
        <c:crossBetween val="between"/>
        <c:majorUnit val="6"/>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tegra Sans" panose="02000503040000020004"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BRISC.resil!$B$1</c:f>
              <c:strCache>
                <c:ptCount val="1"/>
                <c:pt idx="0">
                  <c:v>All</c:v>
                </c:pt>
              </c:strCache>
            </c:strRef>
          </c:tx>
          <c:spPr>
            <a:ln w="31750" cap="rnd">
              <a:solidFill>
                <a:srgbClr val="00A08A"/>
              </a:solidFill>
              <a:round/>
            </a:ln>
            <a:effectLst/>
          </c:spPr>
          <c:marker>
            <c:symbol val="circle"/>
            <c:size val="10"/>
            <c:spPr>
              <a:solidFill>
                <a:srgbClr val="00A08A"/>
              </a:solidFill>
              <a:ln>
                <a:noFill/>
              </a:ln>
              <a:effectLst/>
            </c:spPr>
          </c:marker>
          <c:cat>
            <c:strRef>
              <c:f>BRISC.resil!$A$2:$A$500</c:f>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f>BRISC.resil!$B$2:$B$48</c:f>
              <c:numCache>
                <c:formatCode>General</c:formatCode>
                <c:ptCount val="47"/>
                <c:pt idx="0">
                  <c:v>17.192599999999999</c:v>
                </c:pt>
                <c:pt idx="1">
                  <c:v>17.225100000000001</c:v>
                </c:pt>
                <c:pt idx="2">
                  <c:v>17.252099999999999</c:v>
                </c:pt>
                <c:pt idx="3">
                  <c:v>16.9817</c:v>
                </c:pt>
                <c:pt idx="4">
                  <c:v>16.718800000000002</c:v>
                </c:pt>
                <c:pt idx="5">
                  <c:v>16.404299999999999</c:v>
                </c:pt>
                <c:pt idx="6">
                  <c:v>16.3979</c:v>
                </c:pt>
                <c:pt idx="7">
                  <c:v>16.62</c:v>
                </c:pt>
                <c:pt idx="8">
                  <c:v>16.4693</c:v>
                </c:pt>
                <c:pt idx="9">
                  <c:v>16.6052</c:v>
                </c:pt>
                <c:pt idx="10">
                  <c:v>17.0121</c:v>
                </c:pt>
                <c:pt idx="11">
                  <c:v>17.060700000000001</c:v>
                </c:pt>
                <c:pt idx="12">
                  <c:v>17.078399999999998</c:v>
                </c:pt>
                <c:pt idx="13">
                  <c:v>17.356100000000001</c:v>
                </c:pt>
                <c:pt idx="14">
                  <c:v>17.279</c:v>
                </c:pt>
                <c:pt idx="15">
                  <c:v>17.056000000000001</c:v>
                </c:pt>
                <c:pt idx="16">
                  <c:v>16.990200000000002</c:v>
                </c:pt>
                <c:pt idx="17">
                  <c:v>16.970400000000001</c:v>
                </c:pt>
                <c:pt idx="18">
                  <c:v>16.925999999999998</c:v>
                </c:pt>
                <c:pt idx="19">
                  <c:v>16.6873</c:v>
                </c:pt>
                <c:pt idx="20">
                  <c:v>16.837199999999999</c:v>
                </c:pt>
                <c:pt idx="21">
                  <c:v>16.8231</c:v>
                </c:pt>
                <c:pt idx="22">
                  <c:v>16.470199999999998</c:v>
                </c:pt>
                <c:pt idx="23">
                  <c:v>17.046700000000001</c:v>
                </c:pt>
                <c:pt idx="24">
                  <c:v>17.287400000000002</c:v>
                </c:pt>
                <c:pt idx="25">
                  <c:v>17.196400000000001</c:v>
                </c:pt>
                <c:pt idx="26">
                  <c:v>17.432700000000001</c:v>
                </c:pt>
                <c:pt idx="27">
                  <c:v>17.2592</c:v>
                </c:pt>
                <c:pt idx="28">
                  <c:v>17.302800000000001</c:v>
                </c:pt>
                <c:pt idx="29">
                  <c:v>17.239799999999999</c:v>
                </c:pt>
                <c:pt idx="30">
                  <c:v>17.067399999999999</c:v>
                </c:pt>
                <c:pt idx="31">
                  <c:v>16.799399999999999</c:v>
                </c:pt>
                <c:pt idx="32">
                  <c:v>16.980699999999999</c:v>
                </c:pt>
                <c:pt idx="33">
                  <c:v>16.407699999999998</c:v>
                </c:pt>
                <c:pt idx="34">
                  <c:v>17.136600000000001</c:v>
                </c:pt>
                <c:pt idx="35">
                  <c:v>16.843</c:v>
                </c:pt>
                <c:pt idx="36">
                  <c:v>17.086300000000001</c:v>
                </c:pt>
                <c:pt idx="37">
                  <c:v>16.942</c:v>
                </c:pt>
                <c:pt idx="38">
                  <c:v>16.926100000000002</c:v>
                </c:pt>
                <c:pt idx="39">
                  <c:v>16.953299999999999</c:v>
                </c:pt>
                <c:pt idx="40">
                  <c:v>17.094200000000001</c:v>
                </c:pt>
                <c:pt idx="41">
                  <c:v>17.265699999999999</c:v>
                </c:pt>
                <c:pt idx="42">
                  <c:v>17.098299999999998</c:v>
                </c:pt>
                <c:pt idx="43">
                  <c:v>16.764600000000002</c:v>
                </c:pt>
                <c:pt idx="44">
                  <c:v>16.814299999999999</c:v>
                </c:pt>
                <c:pt idx="45">
                  <c:v>15.8482</c:v>
                </c:pt>
              </c:numCache>
            </c:numRef>
          </c:val>
          <c:smooth val="0"/>
          <c:extLst>
            <c:ext xmlns:c16="http://schemas.microsoft.com/office/drawing/2014/chart" uri="{C3380CC4-5D6E-409C-BE32-E72D297353CC}">
              <c16:uniqueId val="{00000000-D36C-F34F-BEFD-4C58A997C9BA}"/>
            </c:ext>
          </c:extLst>
        </c:ser>
        <c:dLbls>
          <c:showLegendKey val="0"/>
          <c:showVal val="0"/>
          <c:showCatName val="0"/>
          <c:showSerName val="0"/>
          <c:showPercent val="0"/>
          <c:showBubbleSize val="0"/>
        </c:dLbls>
        <c:marker val="1"/>
        <c:smooth val="0"/>
        <c:axId val="983858367"/>
        <c:axId val="983859999"/>
        <c:extLst>
          <c:ext xmlns:c15="http://schemas.microsoft.com/office/drawing/2012/chart" uri="{02D57815-91ED-43cb-92C2-25804820EDAC}">
            <c15:filteredLineSeries>
              <c15:ser>
                <c:idx val="0"/>
                <c:order val="0"/>
                <c:tx>
                  <c:strRef>
                    <c:extLst>
                      <c:ext uri="{02D57815-91ED-43cb-92C2-25804820EDAC}">
                        <c15:formulaRef>
                          <c15:sqref>BRISC.resil!$A$1</c15:sqref>
                        </c15:formulaRef>
                      </c:ext>
                    </c:extLst>
                    <c:strCache>
                      <c:ptCount val="1"/>
                      <c:pt idx="0">
                        <c:v>Week Start</c:v>
                      </c:pt>
                    </c:strCache>
                  </c:strRef>
                </c:tx>
                <c:spPr>
                  <a:ln w="31750" cap="rnd">
                    <a:solidFill>
                      <a:schemeClr val="accent1"/>
                    </a:solidFill>
                    <a:round/>
                  </a:ln>
                  <a:effectLst/>
                </c:spPr>
                <c:marker>
                  <c:symbol val="circle"/>
                  <c:size val="12"/>
                  <c:spPr>
                    <a:solidFill>
                      <a:srgbClr val="A249BD"/>
                    </a:solidFill>
                    <a:ln>
                      <a:noFill/>
                    </a:ln>
                    <a:effectLst/>
                  </c:spPr>
                </c:marker>
                <c:cat>
                  <c:strRef>
                    <c:extLst>
                      <c:ext uri="{02D57815-91ED-43cb-92C2-25804820EDAC}">
                        <c15:formulaRef>
                          <c15:sqref>BRISC.resil!$A$2:$A$500</c15:sqref>
                        </c15:formulaRef>
                      </c:ext>
                    </c:extLst>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extLst>
                      <c:ext uri="{02D57815-91ED-43cb-92C2-25804820EDAC}">
                        <c15:formulaRef>
                          <c15:sqref>BRISC.resil!$A$2:$A$14</c15:sqref>
                        </c15:formulaRef>
                      </c:ext>
                    </c:extLst>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1-D36C-F34F-BEFD-4C58A997C9BA}"/>
                  </c:ext>
                </c:extLst>
              </c15:ser>
            </c15:filteredLineSeries>
          </c:ext>
        </c:extLst>
      </c:lineChart>
      <c:catAx>
        <c:axId val="983858367"/>
        <c:scaling>
          <c:orientation val="minMax"/>
        </c:scaling>
        <c:delete val="0"/>
        <c:axPos val="b"/>
        <c:numFmt formatCode="General" sourceLinked="1"/>
        <c:majorTickMark val="in"/>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bg2"/>
                </a:solidFill>
                <a:latin typeface="Artegra Sans" panose="02000503040000020004" pitchFamily="2" charset="0"/>
                <a:ea typeface="+mn-ea"/>
                <a:cs typeface="+mn-cs"/>
              </a:defRPr>
            </a:pPr>
            <a:endParaRPr lang="en-US"/>
          </a:p>
        </c:txPr>
        <c:crossAx val="983859999"/>
        <c:crosses val="autoZero"/>
        <c:auto val="1"/>
        <c:lblAlgn val="ctr"/>
        <c:lblOffset val="100"/>
        <c:noMultiLvlLbl val="1"/>
      </c:catAx>
      <c:valAx>
        <c:axId val="983859999"/>
        <c:scaling>
          <c:orientation val="minMax"/>
          <c:max val="18"/>
          <c:min val="15.5"/>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r>
                  <a:rPr lang="en-US" sz="1100" dirty="0"/>
                  <a:t>Resilience</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crossAx val="983858367"/>
        <c:crosses val="autoZero"/>
        <c:crossBetween val="between"/>
        <c:majorUnit val="0.5"/>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tegra Sans" panose="02000503040000020004"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DASS.stress!$B$1</c:f>
              <c:strCache>
                <c:ptCount val="1"/>
                <c:pt idx="0">
                  <c:v>All</c:v>
                </c:pt>
              </c:strCache>
            </c:strRef>
          </c:tx>
          <c:spPr>
            <a:ln w="31750" cap="rnd">
              <a:solidFill>
                <a:srgbClr val="089AFF"/>
              </a:solidFill>
              <a:round/>
            </a:ln>
            <a:effectLst/>
          </c:spPr>
          <c:marker>
            <c:symbol val="circle"/>
            <c:size val="10"/>
            <c:spPr>
              <a:solidFill>
                <a:srgbClr val="089AFF"/>
              </a:solidFill>
              <a:ln>
                <a:noFill/>
              </a:ln>
              <a:effectLst/>
            </c:spPr>
          </c:marker>
          <c:cat>
            <c:strRef>
              <c:f>DASS.stress!$A$2:$A$500</c:f>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f>DASS.stress!$B$2:$B$48</c:f>
              <c:numCache>
                <c:formatCode>General</c:formatCode>
                <c:ptCount val="47"/>
                <c:pt idx="0">
                  <c:v>4.5926</c:v>
                </c:pt>
                <c:pt idx="1">
                  <c:v>4.8676000000000004</c:v>
                </c:pt>
                <c:pt idx="2">
                  <c:v>4.8574000000000002</c:v>
                </c:pt>
                <c:pt idx="3">
                  <c:v>5.5437000000000003</c:v>
                </c:pt>
                <c:pt idx="4">
                  <c:v>6.0433000000000003</c:v>
                </c:pt>
                <c:pt idx="5">
                  <c:v>6.3326000000000002</c:v>
                </c:pt>
                <c:pt idx="6">
                  <c:v>6.0228000000000002</c:v>
                </c:pt>
                <c:pt idx="7">
                  <c:v>6.0850999999999997</c:v>
                </c:pt>
                <c:pt idx="8">
                  <c:v>5.8979999999999997</c:v>
                </c:pt>
                <c:pt idx="9">
                  <c:v>5.7988</c:v>
                </c:pt>
                <c:pt idx="10">
                  <c:v>5.2446999999999999</c:v>
                </c:pt>
                <c:pt idx="11">
                  <c:v>5.2888000000000002</c:v>
                </c:pt>
                <c:pt idx="12">
                  <c:v>5.2986000000000004</c:v>
                </c:pt>
                <c:pt idx="13">
                  <c:v>4.9459999999999997</c:v>
                </c:pt>
                <c:pt idx="14">
                  <c:v>5.1974</c:v>
                </c:pt>
                <c:pt idx="15">
                  <c:v>5.2986000000000004</c:v>
                </c:pt>
                <c:pt idx="16">
                  <c:v>5.3122999999999996</c:v>
                </c:pt>
                <c:pt idx="17">
                  <c:v>5.3277000000000001</c:v>
                </c:pt>
                <c:pt idx="18">
                  <c:v>5.4485000000000001</c:v>
                </c:pt>
                <c:pt idx="19">
                  <c:v>5.7121000000000004</c:v>
                </c:pt>
                <c:pt idx="20">
                  <c:v>5.3299000000000003</c:v>
                </c:pt>
                <c:pt idx="21">
                  <c:v>5.3714000000000004</c:v>
                </c:pt>
                <c:pt idx="22">
                  <c:v>5.5959000000000003</c:v>
                </c:pt>
                <c:pt idx="23">
                  <c:v>4.5936000000000003</c:v>
                </c:pt>
                <c:pt idx="24">
                  <c:v>4.7215999999999996</c:v>
                </c:pt>
                <c:pt idx="25">
                  <c:v>4.6398999999999999</c:v>
                </c:pt>
                <c:pt idx="26">
                  <c:v>4.4248000000000003</c:v>
                </c:pt>
                <c:pt idx="27">
                  <c:v>4.4419000000000004</c:v>
                </c:pt>
                <c:pt idx="28">
                  <c:v>4.2530000000000001</c:v>
                </c:pt>
                <c:pt idx="29">
                  <c:v>4.5937999999999999</c:v>
                </c:pt>
                <c:pt idx="30">
                  <c:v>4.8105000000000002</c:v>
                </c:pt>
                <c:pt idx="31">
                  <c:v>4.6684000000000001</c:v>
                </c:pt>
                <c:pt idx="32">
                  <c:v>4.7743000000000002</c:v>
                </c:pt>
                <c:pt idx="33">
                  <c:v>5.0278</c:v>
                </c:pt>
                <c:pt idx="34">
                  <c:v>4.2427000000000001</c:v>
                </c:pt>
                <c:pt idx="35">
                  <c:v>4.5065999999999997</c:v>
                </c:pt>
                <c:pt idx="36">
                  <c:v>4.4776999999999996</c:v>
                </c:pt>
                <c:pt idx="37">
                  <c:v>4.4621000000000004</c:v>
                </c:pt>
                <c:pt idx="38">
                  <c:v>4.4470999999999998</c:v>
                </c:pt>
                <c:pt idx="39">
                  <c:v>4.3874000000000004</c:v>
                </c:pt>
                <c:pt idx="40">
                  <c:v>4.4619999999999997</c:v>
                </c:pt>
                <c:pt idx="41">
                  <c:v>4.4074</c:v>
                </c:pt>
                <c:pt idx="42">
                  <c:v>4.6486000000000001</c:v>
                </c:pt>
                <c:pt idx="43">
                  <c:v>4.8826999999999998</c:v>
                </c:pt>
                <c:pt idx="44">
                  <c:v>5.0315000000000003</c:v>
                </c:pt>
                <c:pt idx="45">
                  <c:v>5.6654</c:v>
                </c:pt>
              </c:numCache>
            </c:numRef>
          </c:val>
          <c:smooth val="0"/>
          <c:extLst>
            <c:ext xmlns:c16="http://schemas.microsoft.com/office/drawing/2014/chart" uri="{C3380CC4-5D6E-409C-BE32-E72D297353CC}">
              <c16:uniqueId val="{00000000-0A78-324C-8C35-F0B6B927D7B4}"/>
            </c:ext>
          </c:extLst>
        </c:ser>
        <c:dLbls>
          <c:showLegendKey val="0"/>
          <c:showVal val="0"/>
          <c:showCatName val="0"/>
          <c:showSerName val="0"/>
          <c:showPercent val="0"/>
          <c:showBubbleSize val="0"/>
        </c:dLbls>
        <c:marker val="1"/>
        <c:smooth val="0"/>
        <c:axId val="983858367"/>
        <c:axId val="983859999"/>
        <c:extLst>
          <c:ext xmlns:c15="http://schemas.microsoft.com/office/drawing/2012/chart" uri="{02D57815-91ED-43cb-92C2-25804820EDAC}">
            <c15:filteredLineSeries>
              <c15:ser>
                <c:idx val="0"/>
                <c:order val="0"/>
                <c:tx>
                  <c:strRef>
                    <c:extLst>
                      <c:ext uri="{02D57815-91ED-43cb-92C2-25804820EDAC}">
                        <c15:formulaRef>
                          <c15:sqref>DASS.stress!$A$1</c15:sqref>
                        </c15:formulaRef>
                      </c:ext>
                    </c:extLst>
                    <c:strCache>
                      <c:ptCount val="1"/>
                      <c:pt idx="0">
                        <c:v>Week Start</c:v>
                      </c:pt>
                    </c:strCache>
                  </c:strRef>
                </c:tx>
                <c:spPr>
                  <a:ln w="31750" cap="rnd">
                    <a:solidFill>
                      <a:schemeClr val="accent1"/>
                    </a:solidFill>
                    <a:round/>
                  </a:ln>
                  <a:effectLst/>
                </c:spPr>
                <c:marker>
                  <c:symbol val="circle"/>
                  <c:size val="12"/>
                  <c:spPr>
                    <a:solidFill>
                      <a:srgbClr val="A249BD"/>
                    </a:solidFill>
                    <a:ln>
                      <a:noFill/>
                    </a:ln>
                    <a:effectLst/>
                  </c:spPr>
                </c:marker>
                <c:cat>
                  <c:strRef>
                    <c:extLst>
                      <c:ext uri="{02D57815-91ED-43cb-92C2-25804820EDAC}">
                        <c15:formulaRef>
                          <c15:sqref>DASS.stress!$A$2:$A$500</c15:sqref>
                        </c15:formulaRef>
                      </c:ext>
                    </c:extLst>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extLst>
                      <c:ext uri="{02D57815-91ED-43cb-92C2-25804820EDAC}">
                        <c15:formulaRef>
                          <c15:sqref>DASS.stress!$A$2:$A$14</c15:sqref>
                        </c15:formulaRef>
                      </c:ext>
                    </c:extLst>
                    <c:numCache>
                      <c:formatCode>General</c:formatCode>
                      <c:ptCount val="13"/>
                      <c:pt idx="0">
                        <c:v>0</c:v>
                      </c:pt>
                      <c:pt idx="1">
                        <c:v>0</c:v>
                      </c:pt>
                      <c:pt idx="2">
                        <c:v>0</c:v>
                      </c:pt>
                      <c:pt idx="3">
                        <c:v>0</c:v>
                      </c:pt>
                      <c:pt idx="4">
                        <c:v>0</c:v>
                      </c:pt>
                      <c:pt idx="5">
                        <c:v>0</c:v>
                      </c:pt>
                      <c:pt idx="6">
                        <c:v>0</c:v>
                      </c:pt>
                      <c:pt idx="7">
                        <c:v>0</c:v>
                      </c:pt>
                      <c:pt idx="8">
                        <c:v>0</c:v>
                      </c:pt>
                      <c:pt idx="9">
                        <c:v>0</c:v>
                      </c:pt>
                      <c:pt idx="10">
                        <c:v>0</c:v>
                      </c:pt>
                      <c:pt idx="11">
                        <c:v>0</c:v>
                      </c:pt>
                      <c:pt idx="12">
                        <c:v>0</c:v>
                      </c:pt>
                    </c:numCache>
                  </c:numRef>
                </c:val>
                <c:smooth val="0"/>
                <c:extLst>
                  <c:ext xmlns:c16="http://schemas.microsoft.com/office/drawing/2014/chart" uri="{C3380CC4-5D6E-409C-BE32-E72D297353CC}">
                    <c16:uniqueId val="{00000001-0A78-324C-8C35-F0B6B927D7B4}"/>
                  </c:ext>
                </c:extLst>
              </c15:ser>
            </c15:filteredLineSeries>
          </c:ext>
        </c:extLst>
      </c:lineChart>
      <c:catAx>
        <c:axId val="983858367"/>
        <c:scaling>
          <c:orientation val="minMax"/>
        </c:scaling>
        <c:delete val="0"/>
        <c:axPos val="b"/>
        <c:numFmt formatCode="General" sourceLinked="1"/>
        <c:majorTickMark val="in"/>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bg2"/>
                </a:solidFill>
                <a:latin typeface="Artegra Sans" panose="02000503040000020004" pitchFamily="2" charset="0"/>
                <a:ea typeface="+mn-ea"/>
                <a:cs typeface="+mn-cs"/>
              </a:defRPr>
            </a:pPr>
            <a:endParaRPr lang="en-US"/>
          </a:p>
        </c:txPr>
        <c:crossAx val="983859999"/>
        <c:crosses val="autoZero"/>
        <c:auto val="1"/>
        <c:lblAlgn val="ctr"/>
        <c:lblOffset val="100"/>
        <c:noMultiLvlLbl val="1"/>
      </c:catAx>
      <c:valAx>
        <c:axId val="983859999"/>
        <c:scaling>
          <c:orientation val="minMax"/>
          <c:max val="7"/>
          <c:min val="3"/>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r>
                  <a:rPr lang="en-US" sz="1100" dirty="0"/>
                  <a:t>Stress Level (Scale Score)</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crossAx val="983858367"/>
        <c:crosses val="autoZero"/>
        <c:crossBetween val="between"/>
        <c:majorUnit val="1"/>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tegra Sans" panose="02000503040000020004"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'score.d.addic.flag'!$C$1</c:f>
              <c:strCache>
                <c:ptCount val="1"/>
                <c:pt idx="0">
                  <c:v>Male</c:v>
                </c:pt>
              </c:strCache>
            </c:strRef>
          </c:tx>
          <c:spPr>
            <a:ln w="31750" cap="flat">
              <a:solidFill>
                <a:srgbClr val="494A49"/>
              </a:solidFill>
              <a:prstDash val="solid"/>
              <a:miter lim="800000"/>
            </a:ln>
            <a:effectLst/>
          </c:spPr>
          <c:marker>
            <c:symbol val="circle"/>
            <c:size val="10"/>
            <c:spPr>
              <a:solidFill>
                <a:srgbClr val="494A49"/>
              </a:solidFill>
              <a:ln>
                <a:noFill/>
              </a:ln>
              <a:effectLst/>
            </c:spPr>
          </c:marker>
          <c:cat>
            <c:strRef>
              <c:f>'score.d.addic.flag'!$A$2:$A$500</c:f>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f>'score.d.addic.flag'!$C$2:$C$48</c:f>
              <c:numCache>
                <c:formatCode>General</c:formatCode>
                <c:ptCount val="47"/>
                <c:pt idx="0">
                  <c:v>13.1579</c:v>
                </c:pt>
                <c:pt idx="1">
                  <c:v>13.9344</c:v>
                </c:pt>
                <c:pt idx="2">
                  <c:v>13.778700000000001</c:v>
                </c:pt>
                <c:pt idx="3">
                  <c:v>15.488200000000001</c:v>
                </c:pt>
                <c:pt idx="4">
                  <c:v>18.3673</c:v>
                </c:pt>
                <c:pt idx="5">
                  <c:v>18.75</c:v>
                </c:pt>
                <c:pt idx="6">
                  <c:v>15.016</c:v>
                </c:pt>
                <c:pt idx="7">
                  <c:v>17.005099999999999</c:v>
                </c:pt>
                <c:pt idx="8">
                  <c:v>16.319400000000002</c:v>
                </c:pt>
                <c:pt idx="9">
                  <c:v>18.907599999999999</c:v>
                </c:pt>
                <c:pt idx="10">
                  <c:v>13.3094</c:v>
                </c:pt>
                <c:pt idx="11">
                  <c:v>15.668200000000001</c:v>
                </c:pt>
                <c:pt idx="12">
                  <c:v>15.160299999999999</c:v>
                </c:pt>
                <c:pt idx="13">
                  <c:v>14.532</c:v>
                </c:pt>
                <c:pt idx="14">
                  <c:v>15.1282</c:v>
                </c:pt>
                <c:pt idx="15">
                  <c:v>16.442</c:v>
                </c:pt>
                <c:pt idx="16">
                  <c:v>16.949200000000001</c:v>
                </c:pt>
                <c:pt idx="17">
                  <c:v>17.421600000000002</c:v>
                </c:pt>
                <c:pt idx="18">
                  <c:v>17.757000000000001</c:v>
                </c:pt>
                <c:pt idx="19">
                  <c:v>17.391300000000001</c:v>
                </c:pt>
                <c:pt idx="20">
                  <c:v>13.253</c:v>
                </c:pt>
                <c:pt idx="21">
                  <c:v>17.741900000000001</c:v>
                </c:pt>
                <c:pt idx="22">
                  <c:v>12.605</c:v>
                </c:pt>
                <c:pt idx="23">
                  <c:v>16.129000000000001</c:v>
                </c:pt>
                <c:pt idx="24">
                  <c:v>15.037599999999999</c:v>
                </c:pt>
                <c:pt idx="25">
                  <c:v>14.6067</c:v>
                </c:pt>
                <c:pt idx="26">
                  <c:v>15.1899</c:v>
                </c:pt>
                <c:pt idx="27">
                  <c:v>9.8976000000000006</c:v>
                </c:pt>
                <c:pt idx="28">
                  <c:v>13.4259</c:v>
                </c:pt>
                <c:pt idx="29">
                  <c:v>17.008800000000001</c:v>
                </c:pt>
                <c:pt idx="30">
                  <c:v>14.6739</c:v>
                </c:pt>
                <c:pt idx="31">
                  <c:v>11.9048</c:v>
                </c:pt>
                <c:pt idx="32">
                  <c:v>15.6098</c:v>
                </c:pt>
                <c:pt idx="33">
                  <c:v>17.218499999999999</c:v>
                </c:pt>
                <c:pt idx="34">
                  <c:v>13.793100000000001</c:v>
                </c:pt>
                <c:pt idx="35">
                  <c:v>16.811599999999999</c:v>
                </c:pt>
                <c:pt idx="36">
                  <c:v>13.8889</c:v>
                </c:pt>
                <c:pt idx="37">
                  <c:v>14.121</c:v>
                </c:pt>
                <c:pt idx="38">
                  <c:v>15.1515</c:v>
                </c:pt>
                <c:pt idx="39">
                  <c:v>12.264200000000001</c:v>
                </c:pt>
                <c:pt idx="40">
                  <c:v>15.0602</c:v>
                </c:pt>
                <c:pt idx="41">
                  <c:v>15.9551</c:v>
                </c:pt>
                <c:pt idx="42">
                  <c:v>15.13</c:v>
                </c:pt>
                <c:pt idx="43">
                  <c:v>19.8142</c:v>
                </c:pt>
                <c:pt idx="44">
                  <c:v>19.117599999999999</c:v>
                </c:pt>
                <c:pt idx="45">
                  <c:v>22.115400000000001</c:v>
                </c:pt>
              </c:numCache>
            </c:numRef>
          </c:val>
          <c:smooth val="0"/>
          <c:extLst>
            <c:ext xmlns:c16="http://schemas.microsoft.com/office/drawing/2014/chart" uri="{C3380CC4-5D6E-409C-BE32-E72D297353CC}">
              <c16:uniqueId val="{00000000-D786-1F4C-9EA3-0418F8CACEA1}"/>
            </c:ext>
          </c:extLst>
        </c:ser>
        <c:dLbls>
          <c:showLegendKey val="0"/>
          <c:showVal val="0"/>
          <c:showCatName val="0"/>
          <c:showSerName val="0"/>
          <c:showPercent val="0"/>
          <c:showBubbleSize val="0"/>
        </c:dLbls>
        <c:marker val="1"/>
        <c:smooth val="0"/>
        <c:axId val="983858367"/>
        <c:axId val="983859999"/>
      </c:lineChart>
      <c:catAx>
        <c:axId val="983858367"/>
        <c:scaling>
          <c:orientation val="minMax"/>
        </c:scaling>
        <c:delete val="0"/>
        <c:axPos val="b"/>
        <c:numFmt formatCode="General" sourceLinked="1"/>
        <c:majorTickMark val="in"/>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bg2"/>
                </a:solidFill>
                <a:latin typeface="Artegra Sans" panose="02000503040000020004" pitchFamily="2" charset="0"/>
                <a:ea typeface="+mn-ea"/>
                <a:cs typeface="+mn-cs"/>
              </a:defRPr>
            </a:pPr>
            <a:endParaRPr lang="en-US"/>
          </a:p>
        </c:txPr>
        <c:crossAx val="983859999"/>
        <c:crosses val="autoZero"/>
        <c:auto val="1"/>
        <c:lblAlgn val="ctr"/>
        <c:lblOffset val="100"/>
        <c:noMultiLvlLbl val="1"/>
      </c:catAx>
      <c:valAx>
        <c:axId val="983859999"/>
        <c:scaling>
          <c:orientation val="minMax"/>
          <c:max val="25"/>
          <c:min val="5"/>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r>
                  <a:rPr lang="en-US" sz="1100" dirty="0"/>
                  <a:t>% Positive Screens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crossAx val="983858367"/>
        <c:crosses val="autoZero"/>
        <c:crossBetween val="between"/>
        <c:majorUnit val="5"/>
      </c:valAx>
      <c:spPr>
        <a:noFill/>
        <a:ln>
          <a:noFill/>
        </a:ln>
        <a:effectLst/>
      </c:spPr>
    </c:plotArea>
    <c:legend>
      <c:legendPos val="t"/>
      <c:layout>
        <c:manualLayout>
          <c:xMode val="edge"/>
          <c:yMode val="edge"/>
          <c:x val="0.62232057029512811"/>
          <c:y val="0.18064199025434091"/>
          <c:w val="0.17950787456837258"/>
          <c:h val="0.102684619709495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tegra Sans" panose="02000503040000020004"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'score.d.sanx.flag'!$C$1</c:f>
              <c:strCache>
                <c:ptCount val="1"/>
                <c:pt idx="0">
                  <c:v>Male</c:v>
                </c:pt>
              </c:strCache>
            </c:strRef>
          </c:tx>
          <c:spPr>
            <a:ln w="31750" cap="flat">
              <a:solidFill>
                <a:srgbClr val="494A49"/>
              </a:solidFill>
              <a:prstDash val="solid"/>
              <a:miter lim="800000"/>
            </a:ln>
            <a:effectLst/>
          </c:spPr>
          <c:marker>
            <c:symbol val="circle"/>
            <c:size val="10"/>
            <c:spPr>
              <a:solidFill>
                <a:srgbClr val="494A49"/>
              </a:solidFill>
              <a:ln>
                <a:noFill/>
              </a:ln>
              <a:effectLst/>
            </c:spPr>
          </c:marker>
          <c:cat>
            <c:strRef>
              <c:f>'score.d.sanx.flag'!$A$2:$A$500</c:f>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f>'score.d.sanx.flag'!$C$2:$C$48</c:f>
              <c:numCache>
                <c:formatCode>General</c:formatCode>
                <c:ptCount val="47"/>
                <c:pt idx="0">
                  <c:v>8.2706999999999997</c:v>
                </c:pt>
                <c:pt idx="1">
                  <c:v>13.319699999999999</c:v>
                </c:pt>
                <c:pt idx="2">
                  <c:v>13.778700000000001</c:v>
                </c:pt>
                <c:pt idx="3">
                  <c:v>11.1111</c:v>
                </c:pt>
                <c:pt idx="4">
                  <c:v>13.1195</c:v>
                </c:pt>
                <c:pt idx="5">
                  <c:v>12.1875</c:v>
                </c:pt>
                <c:pt idx="6">
                  <c:v>16.9329</c:v>
                </c:pt>
                <c:pt idx="7">
                  <c:v>13.4518</c:v>
                </c:pt>
                <c:pt idx="8">
                  <c:v>9.375</c:v>
                </c:pt>
                <c:pt idx="9">
                  <c:v>15.126099999999999</c:v>
                </c:pt>
                <c:pt idx="10">
                  <c:v>9.3524999999999991</c:v>
                </c:pt>
                <c:pt idx="11">
                  <c:v>11.5207</c:v>
                </c:pt>
                <c:pt idx="12">
                  <c:v>10.7872</c:v>
                </c:pt>
                <c:pt idx="13">
                  <c:v>9.8521999999999998</c:v>
                </c:pt>
                <c:pt idx="14">
                  <c:v>12.051299999999999</c:v>
                </c:pt>
                <c:pt idx="15">
                  <c:v>11.0512</c:v>
                </c:pt>
                <c:pt idx="16">
                  <c:v>11.8644</c:v>
                </c:pt>
                <c:pt idx="17">
                  <c:v>17.421600000000002</c:v>
                </c:pt>
                <c:pt idx="18">
                  <c:v>13.3956</c:v>
                </c:pt>
                <c:pt idx="19">
                  <c:v>15.652200000000001</c:v>
                </c:pt>
                <c:pt idx="20">
                  <c:v>13.855399999999999</c:v>
                </c:pt>
                <c:pt idx="21">
                  <c:v>14.5161</c:v>
                </c:pt>
                <c:pt idx="22">
                  <c:v>10.9244</c:v>
                </c:pt>
                <c:pt idx="23">
                  <c:v>11.559100000000001</c:v>
                </c:pt>
                <c:pt idx="24">
                  <c:v>10.150399999999999</c:v>
                </c:pt>
                <c:pt idx="25">
                  <c:v>11.797800000000001</c:v>
                </c:pt>
                <c:pt idx="26">
                  <c:v>12.658200000000001</c:v>
                </c:pt>
                <c:pt idx="27">
                  <c:v>10.9215</c:v>
                </c:pt>
                <c:pt idx="28">
                  <c:v>12.037000000000001</c:v>
                </c:pt>
                <c:pt idx="29">
                  <c:v>13.1965</c:v>
                </c:pt>
                <c:pt idx="30">
                  <c:v>11.9565</c:v>
                </c:pt>
                <c:pt idx="31">
                  <c:v>13.945600000000001</c:v>
                </c:pt>
                <c:pt idx="32">
                  <c:v>8.2927</c:v>
                </c:pt>
                <c:pt idx="33">
                  <c:v>17.880800000000001</c:v>
                </c:pt>
                <c:pt idx="34">
                  <c:v>9.6552000000000007</c:v>
                </c:pt>
                <c:pt idx="35">
                  <c:v>12.7536</c:v>
                </c:pt>
                <c:pt idx="36">
                  <c:v>10.7143</c:v>
                </c:pt>
                <c:pt idx="37">
                  <c:v>11.8156</c:v>
                </c:pt>
                <c:pt idx="38">
                  <c:v>12.1212</c:v>
                </c:pt>
                <c:pt idx="39">
                  <c:v>11.3208</c:v>
                </c:pt>
                <c:pt idx="40">
                  <c:v>8.4337</c:v>
                </c:pt>
                <c:pt idx="41">
                  <c:v>9.6629000000000005</c:v>
                </c:pt>
                <c:pt idx="42">
                  <c:v>12.766</c:v>
                </c:pt>
                <c:pt idx="43">
                  <c:v>10.835900000000001</c:v>
                </c:pt>
                <c:pt idx="44">
                  <c:v>13.970599999999999</c:v>
                </c:pt>
                <c:pt idx="45">
                  <c:v>22.115400000000001</c:v>
                </c:pt>
              </c:numCache>
            </c:numRef>
          </c:val>
          <c:smooth val="0"/>
          <c:extLst>
            <c:ext xmlns:c16="http://schemas.microsoft.com/office/drawing/2014/chart" uri="{C3380CC4-5D6E-409C-BE32-E72D297353CC}">
              <c16:uniqueId val="{00000000-7458-8342-AAC1-4005BE2A754E}"/>
            </c:ext>
          </c:extLst>
        </c:ser>
        <c:dLbls>
          <c:showLegendKey val="0"/>
          <c:showVal val="0"/>
          <c:showCatName val="0"/>
          <c:showSerName val="0"/>
          <c:showPercent val="0"/>
          <c:showBubbleSize val="0"/>
        </c:dLbls>
        <c:marker val="1"/>
        <c:smooth val="0"/>
        <c:axId val="983858367"/>
        <c:axId val="983859999"/>
      </c:lineChart>
      <c:catAx>
        <c:axId val="983858367"/>
        <c:scaling>
          <c:orientation val="minMax"/>
        </c:scaling>
        <c:delete val="0"/>
        <c:axPos val="b"/>
        <c:numFmt formatCode="General" sourceLinked="1"/>
        <c:majorTickMark val="in"/>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bg2"/>
                </a:solidFill>
                <a:latin typeface="Artegra Sans" panose="02000503040000020004" pitchFamily="2" charset="0"/>
                <a:ea typeface="+mn-ea"/>
                <a:cs typeface="+mn-cs"/>
              </a:defRPr>
            </a:pPr>
            <a:endParaRPr lang="en-US"/>
          </a:p>
        </c:txPr>
        <c:crossAx val="983859999"/>
        <c:crosses val="autoZero"/>
        <c:auto val="1"/>
        <c:lblAlgn val="ctr"/>
        <c:lblOffset val="100"/>
        <c:noMultiLvlLbl val="1"/>
      </c:catAx>
      <c:valAx>
        <c:axId val="983859999"/>
        <c:scaling>
          <c:orientation val="minMax"/>
          <c:max val="25"/>
          <c:min val="5"/>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r>
                  <a:rPr lang="en-US" sz="1100" dirty="0"/>
                  <a:t>% Positive Screens</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crossAx val="983858367"/>
        <c:crosses val="autoZero"/>
        <c:crossBetween val="between"/>
        <c:majorUnit val="5"/>
      </c:valAx>
      <c:spPr>
        <a:noFill/>
        <a:ln>
          <a:noFill/>
        </a:ln>
        <a:effectLst/>
      </c:spPr>
    </c:plotArea>
    <c:legend>
      <c:legendPos val="t"/>
      <c:layout>
        <c:manualLayout>
          <c:xMode val="edge"/>
          <c:yMode val="edge"/>
          <c:x val="0.65200935014986727"/>
          <c:y val="0.19703596825050759"/>
          <c:w val="0.18193375423724656"/>
          <c:h val="0.1061087274358908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tegra Sans" panose="02000503040000020004"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07294696438355"/>
          <c:y val="0.17697732847759939"/>
          <c:w val="0.85459486791805506"/>
          <c:h val="0.60700783821432902"/>
        </c:manualLayout>
      </c:layout>
      <c:lineChart>
        <c:grouping val="standard"/>
        <c:varyColors val="0"/>
        <c:ser>
          <c:idx val="0"/>
          <c:order val="0"/>
          <c:tx>
            <c:strRef>
              <c:f>BRISC.social!$C$1</c:f>
              <c:strCache>
                <c:ptCount val="1"/>
                <c:pt idx="0">
                  <c:v>Male</c:v>
                </c:pt>
              </c:strCache>
            </c:strRef>
          </c:tx>
          <c:spPr>
            <a:ln w="31750" cap="flat">
              <a:solidFill>
                <a:srgbClr val="00A08A"/>
              </a:solidFill>
              <a:prstDash val="solid"/>
              <a:miter lim="800000"/>
            </a:ln>
            <a:effectLst/>
          </c:spPr>
          <c:marker>
            <c:symbol val="circle"/>
            <c:size val="10"/>
            <c:spPr>
              <a:solidFill>
                <a:srgbClr val="00A08A"/>
              </a:solidFill>
              <a:ln>
                <a:noFill/>
              </a:ln>
              <a:effectLst/>
            </c:spPr>
          </c:marker>
          <c:cat>
            <c:strRef>
              <c:f>BRISC.social!$A$2:$A$500</c:f>
              <c:strCache>
                <c:ptCount val="47"/>
                <c:pt idx="0">
                  <c:v>03 FEB 20</c:v>
                </c:pt>
                <c:pt idx="1">
                  <c:v>FEB 20</c:v>
                </c:pt>
                <c:pt idx="2">
                  <c:v>FEB 20</c:v>
                </c:pt>
                <c:pt idx="3">
                  <c:v>MAR 20</c:v>
                </c:pt>
                <c:pt idx="4">
                  <c:v>MAR 20</c:v>
                </c:pt>
                <c:pt idx="5">
                  <c:v>APR 20</c:v>
                </c:pt>
                <c:pt idx="6">
                  <c:v>APR 20</c:v>
                </c:pt>
                <c:pt idx="7">
                  <c:v>MAY 20</c:v>
                </c:pt>
                <c:pt idx="8">
                  <c:v>MAY 20</c:v>
                </c:pt>
                <c:pt idx="9">
                  <c:v>JUN 20</c:v>
                </c:pt>
                <c:pt idx="10">
                  <c:v>JUN 20</c:v>
                </c:pt>
                <c:pt idx="11">
                  <c:v>JUL 20</c:v>
                </c:pt>
                <c:pt idx="12">
                  <c:v>JUL 20</c:v>
                </c:pt>
                <c:pt idx="13">
                  <c:v>AUG 20</c:v>
                </c:pt>
                <c:pt idx="14">
                  <c:v>AUG 20</c:v>
                </c:pt>
                <c:pt idx="15">
                  <c:v>SEP 20</c:v>
                </c:pt>
                <c:pt idx="16">
                  <c:v>SEP 20</c:v>
                </c:pt>
                <c:pt idx="17">
                  <c:v>OCT 20</c:v>
                </c:pt>
                <c:pt idx="18">
                  <c:v>OCT 20</c:v>
                </c:pt>
                <c:pt idx="19">
                  <c:v>NOV 20</c:v>
                </c:pt>
                <c:pt idx="20">
                  <c:v>NOV 20</c:v>
                </c:pt>
                <c:pt idx="21">
                  <c:v>DEC 20</c:v>
                </c:pt>
                <c:pt idx="22">
                  <c:v>DEC 20</c:v>
                </c:pt>
                <c:pt idx="23">
                  <c:v>JAN 21</c:v>
                </c:pt>
                <c:pt idx="24">
                  <c:v>JAN 21</c:v>
                </c:pt>
                <c:pt idx="25">
                  <c:v>FEB 21</c:v>
                </c:pt>
                <c:pt idx="26">
                  <c:v>FEB 21</c:v>
                </c:pt>
                <c:pt idx="27">
                  <c:v>MAR 21</c:v>
                </c:pt>
                <c:pt idx="28">
                  <c:v>MAR 21</c:v>
                </c:pt>
                <c:pt idx="29">
                  <c:v>APR 21</c:v>
                </c:pt>
                <c:pt idx="30">
                  <c:v>APR 21</c:v>
                </c:pt>
                <c:pt idx="31">
                  <c:v>MAY 21</c:v>
                </c:pt>
                <c:pt idx="32">
                  <c:v>MAY 21</c:v>
                </c:pt>
                <c:pt idx="33">
                  <c:v>JUN 21</c:v>
                </c:pt>
                <c:pt idx="34">
                  <c:v>JUN 21</c:v>
                </c:pt>
                <c:pt idx="35">
                  <c:v>JUL 21</c:v>
                </c:pt>
                <c:pt idx="36">
                  <c:v>JUL 21</c:v>
                </c:pt>
                <c:pt idx="37">
                  <c:v>AUG 21</c:v>
                </c:pt>
                <c:pt idx="38">
                  <c:v>AUG 21</c:v>
                </c:pt>
                <c:pt idx="39">
                  <c:v>SEP 21</c:v>
                </c:pt>
                <c:pt idx="40">
                  <c:v>SEP 21</c:v>
                </c:pt>
                <c:pt idx="41">
                  <c:v>OCT 21</c:v>
                </c:pt>
                <c:pt idx="42">
                  <c:v>OCT 21</c:v>
                </c:pt>
                <c:pt idx="43">
                  <c:v>NOV 21</c:v>
                </c:pt>
                <c:pt idx="44">
                  <c:v>NOV 21</c:v>
                </c:pt>
                <c:pt idx="45">
                  <c:v>DEC 21</c:v>
                </c:pt>
                <c:pt idx="46">
                  <c:v>DEC 21</c:v>
                </c:pt>
              </c:strCache>
            </c:strRef>
          </c:cat>
          <c:val>
            <c:numRef>
              <c:f>BRISC.social!$C$2:$C$48</c:f>
              <c:numCache>
                <c:formatCode>General</c:formatCode>
                <c:ptCount val="47"/>
                <c:pt idx="0">
                  <c:v>14.199199999999999</c:v>
                </c:pt>
                <c:pt idx="1">
                  <c:v>14.549200000000001</c:v>
                </c:pt>
                <c:pt idx="2">
                  <c:v>14.9123</c:v>
                </c:pt>
                <c:pt idx="3">
                  <c:v>15.326599999999999</c:v>
                </c:pt>
                <c:pt idx="4">
                  <c:v>15.061199999999999</c:v>
                </c:pt>
                <c:pt idx="5">
                  <c:v>14.9094</c:v>
                </c:pt>
                <c:pt idx="6">
                  <c:v>14.693300000000001</c:v>
                </c:pt>
                <c:pt idx="7">
                  <c:v>14.802</c:v>
                </c:pt>
                <c:pt idx="8">
                  <c:v>14.735200000000001</c:v>
                </c:pt>
                <c:pt idx="9">
                  <c:v>13.916</c:v>
                </c:pt>
                <c:pt idx="10">
                  <c:v>14.902900000000001</c:v>
                </c:pt>
                <c:pt idx="11">
                  <c:v>15.1221</c:v>
                </c:pt>
                <c:pt idx="12">
                  <c:v>15.2536</c:v>
                </c:pt>
                <c:pt idx="13">
                  <c:v>15.155200000000001</c:v>
                </c:pt>
                <c:pt idx="14">
                  <c:v>15.135899999999999</c:v>
                </c:pt>
                <c:pt idx="15">
                  <c:v>15.260199999999999</c:v>
                </c:pt>
                <c:pt idx="16">
                  <c:v>14.942399999999999</c:v>
                </c:pt>
                <c:pt idx="17">
                  <c:v>15.435499999999999</c:v>
                </c:pt>
                <c:pt idx="18">
                  <c:v>15.0436</c:v>
                </c:pt>
                <c:pt idx="19">
                  <c:v>14.704800000000001</c:v>
                </c:pt>
                <c:pt idx="20">
                  <c:v>14.789199999999999</c:v>
                </c:pt>
                <c:pt idx="21">
                  <c:v>14.7377</c:v>
                </c:pt>
                <c:pt idx="22">
                  <c:v>14.9076</c:v>
                </c:pt>
                <c:pt idx="23">
                  <c:v>14.553800000000001</c:v>
                </c:pt>
                <c:pt idx="24">
                  <c:v>14.477399999999999</c:v>
                </c:pt>
                <c:pt idx="25">
                  <c:v>15.4254</c:v>
                </c:pt>
                <c:pt idx="26">
                  <c:v>14.7722</c:v>
                </c:pt>
                <c:pt idx="27">
                  <c:v>14.924899999999999</c:v>
                </c:pt>
                <c:pt idx="28">
                  <c:v>14.967599999999999</c:v>
                </c:pt>
                <c:pt idx="29">
                  <c:v>14.759499999999999</c:v>
                </c:pt>
                <c:pt idx="30">
                  <c:v>14.967700000000001</c:v>
                </c:pt>
                <c:pt idx="31">
                  <c:v>15.0237</c:v>
                </c:pt>
                <c:pt idx="32">
                  <c:v>14.561</c:v>
                </c:pt>
                <c:pt idx="33">
                  <c:v>14.417199999999999</c:v>
                </c:pt>
                <c:pt idx="34">
                  <c:v>14.8759</c:v>
                </c:pt>
                <c:pt idx="35">
                  <c:v>14.6051</c:v>
                </c:pt>
                <c:pt idx="36">
                  <c:v>15.201599999999999</c:v>
                </c:pt>
                <c:pt idx="37">
                  <c:v>15.3238</c:v>
                </c:pt>
                <c:pt idx="38">
                  <c:v>15.048500000000001</c:v>
                </c:pt>
                <c:pt idx="39">
                  <c:v>15.438700000000001</c:v>
                </c:pt>
                <c:pt idx="40">
                  <c:v>15.8012</c:v>
                </c:pt>
                <c:pt idx="41">
                  <c:v>15.6112</c:v>
                </c:pt>
                <c:pt idx="42">
                  <c:v>14.825100000000001</c:v>
                </c:pt>
                <c:pt idx="43">
                  <c:v>14.7554</c:v>
                </c:pt>
                <c:pt idx="44">
                  <c:v>15.3529</c:v>
                </c:pt>
                <c:pt idx="45">
                  <c:v>14.7212</c:v>
                </c:pt>
              </c:numCache>
            </c:numRef>
          </c:val>
          <c:smooth val="0"/>
          <c:extLst>
            <c:ext xmlns:c16="http://schemas.microsoft.com/office/drawing/2014/chart" uri="{C3380CC4-5D6E-409C-BE32-E72D297353CC}">
              <c16:uniqueId val="{00000000-C1D6-DC43-B048-234DAF5AE1B2}"/>
            </c:ext>
          </c:extLst>
        </c:ser>
        <c:dLbls>
          <c:showLegendKey val="0"/>
          <c:showVal val="0"/>
          <c:showCatName val="0"/>
          <c:showSerName val="0"/>
          <c:showPercent val="0"/>
          <c:showBubbleSize val="0"/>
        </c:dLbls>
        <c:marker val="1"/>
        <c:smooth val="0"/>
        <c:axId val="983858367"/>
        <c:axId val="983859999"/>
      </c:lineChart>
      <c:catAx>
        <c:axId val="983858367"/>
        <c:scaling>
          <c:orientation val="minMax"/>
        </c:scaling>
        <c:delete val="0"/>
        <c:axPos val="b"/>
        <c:numFmt formatCode="General" sourceLinked="1"/>
        <c:majorTickMark val="in"/>
        <c:minorTickMark val="none"/>
        <c:tickLblPos val="nextTo"/>
        <c:spPr>
          <a:noFill/>
          <a:ln w="19050" cap="flat" cmpd="sng" algn="ctr">
            <a:solidFill>
              <a:schemeClr val="dk1">
                <a:lumMod val="75000"/>
                <a:lumOff val="25000"/>
              </a:schemeClr>
            </a:solidFill>
            <a:round/>
          </a:ln>
          <a:effectLst/>
        </c:spPr>
        <c:txPr>
          <a:bodyPr rot="-5400000" spcFirstLastPara="1" vertOverflow="ellipsis" wrap="square" anchor="ctr" anchorCtr="1"/>
          <a:lstStyle/>
          <a:p>
            <a:pPr>
              <a:defRPr sz="900" b="0" i="0" u="none" strike="noStrike" kern="1200" cap="all" baseline="0">
                <a:solidFill>
                  <a:schemeClr val="bg2"/>
                </a:solidFill>
                <a:latin typeface="Artegra Sans" panose="02000503040000020004" pitchFamily="2" charset="0"/>
                <a:ea typeface="+mn-ea"/>
                <a:cs typeface="+mn-cs"/>
              </a:defRPr>
            </a:pPr>
            <a:endParaRPr lang="en-US"/>
          </a:p>
        </c:txPr>
        <c:crossAx val="983859999"/>
        <c:crosses val="autoZero"/>
        <c:auto val="1"/>
        <c:lblAlgn val="ctr"/>
        <c:lblOffset val="100"/>
        <c:noMultiLvlLbl val="1"/>
      </c:catAx>
      <c:valAx>
        <c:axId val="983859999"/>
        <c:scaling>
          <c:orientation val="minMax"/>
          <c:min val="13"/>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r>
                  <a:rPr lang="en-US" sz="1100" dirty="0"/>
                  <a:t>Social Connectivity</a:t>
                </a:r>
              </a:p>
            </c:rich>
          </c:tx>
          <c:overlay val="0"/>
          <c:spPr>
            <a:noFill/>
            <a:ln>
              <a:noFill/>
            </a:ln>
            <a:effectLst/>
          </c:spPr>
          <c:txPr>
            <a:bodyPr rot="-5400000" spcFirstLastPara="1" vertOverflow="ellipsis" vert="horz" wrap="square" anchor="ctr" anchorCtr="1"/>
            <a:lstStyle/>
            <a:p>
              <a:pPr>
                <a:defRPr sz="1100" b="1"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crossAx val="983858367"/>
        <c:crosses val="autoZero"/>
        <c:crossBetween val="between"/>
        <c:majorUnit val="1"/>
      </c:valAx>
      <c:spPr>
        <a:noFill/>
        <a:ln>
          <a:noFill/>
        </a:ln>
        <a:effectLst/>
      </c:spPr>
    </c:plotArea>
    <c:legend>
      <c:legendPos val="t"/>
      <c:layout>
        <c:manualLayout>
          <c:xMode val="edge"/>
          <c:yMode val="edge"/>
          <c:x val="0.61098666378301458"/>
          <c:y val="0.16828547054346774"/>
          <c:w val="0.19050487066689406"/>
          <c:h val="0.1221553587619203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Artegra Sans" panose="02000503040000020004" pitchFamily="2" charset="0"/>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tegra Sans" panose="02000503040000020004"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F1F64-2FEB-5E48-AB5C-8CB94EFBB291}"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31CA9-F70D-2D4D-81CB-9938AF7BFB8C}" type="slidenum">
              <a:rPr lang="en-US" smtClean="0"/>
              <a:t>‹#›</a:t>
            </a:fld>
            <a:endParaRPr lang="en-US"/>
          </a:p>
        </p:txBody>
      </p:sp>
    </p:spTree>
    <p:extLst>
      <p:ext uri="{BB962C8B-B14F-4D97-AF65-F5344CB8AC3E}">
        <p14:creationId xmlns:p14="http://schemas.microsoft.com/office/powerpoint/2010/main" val="797383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31CA9-F70D-2D4D-81CB-9938AF7BFB8C}" type="slidenum">
              <a:rPr lang="en-US" smtClean="0"/>
              <a:t>1</a:t>
            </a:fld>
            <a:endParaRPr lang="en-US"/>
          </a:p>
        </p:txBody>
      </p:sp>
    </p:spTree>
    <p:extLst>
      <p:ext uri="{BB962C8B-B14F-4D97-AF65-F5344CB8AC3E}">
        <p14:creationId xmlns:p14="http://schemas.microsoft.com/office/powerpoint/2010/main" val="242581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31CA9-F70D-2D4D-81CB-9938AF7BFB8C}" type="slidenum">
              <a:rPr lang="en-US" smtClean="0"/>
              <a:t>2</a:t>
            </a:fld>
            <a:endParaRPr lang="en-US"/>
          </a:p>
        </p:txBody>
      </p:sp>
    </p:spTree>
    <p:extLst>
      <p:ext uri="{BB962C8B-B14F-4D97-AF65-F5344CB8AC3E}">
        <p14:creationId xmlns:p14="http://schemas.microsoft.com/office/powerpoint/2010/main" val="1741026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FEC2BA-3A3C-5146-871A-44ABEA49FD6C}" type="slidenum">
              <a:rPr lang="en-US" smtClean="0"/>
              <a:t>3</a:t>
            </a:fld>
            <a:endParaRPr lang="en-US"/>
          </a:p>
        </p:txBody>
      </p:sp>
    </p:spTree>
    <p:extLst>
      <p:ext uri="{BB962C8B-B14F-4D97-AF65-F5344CB8AC3E}">
        <p14:creationId xmlns:p14="http://schemas.microsoft.com/office/powerpoint/2010/main" val="546378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31CA9-F70D-2D4D-81CB-9938AF7BFB8C}" type="slidenum">
              <a:rPr lang="en-US" smtClean="0"/>
              <a:t>4</a:t>
            </a:fld>
            <a:endParaRPr lang="en-US"/>
          </a:p>
        </p:txBody>
      </p:sp>
    </p:spTree>
    <p:extLst>
      <p:ext uri="{BB962C8B-B14F-4D97-AF65-F5344CB8AC3E}">
        <p14:creationId xmlns:p14="http://schemas.microsoft.com/office/powerpoint/2010/main" val="142806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8CF3C2-DC1B-394F-ABC7-135C7F7A3A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tegra Sans" panose="02000503040000020004" pitchFamily="2" charset="0"/>
            </a:endParaRPr>
          </a:p>
        </p:txBody>
      </p:sp>
    </p:spTree>
    <p:extLst>
      <p:ext uri="{BB962C8B-B14F-4D97-AF65-F5344CB8AC3E}">
        <p14:creationId xmlns:p14="http://schemas.microsoft.com/office/powerpoint/2010/main" val="3551918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a:spLocks noGrp="1" noRot="1" noChangeAspect="1"/>
          </p:cNvSpPr>
          <p:nvPr>
            <p:ph type="sldImg" idx="2"/>
          </p:nvPr>
        </p:nvSpPr>
        <p:spPr>
          <a:xfrm>
            <a:off x="6659563" y="1414463"/>
            <a:ext cx="6784975" cy="38163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2:notes"/>
          <p:cNvSpPr txBox="1">
            <a:spLocks noGrp="1"/>
          </p:cNvSpPr>
          <p:nvPr>
            <p:ph type="body" idx="1"/>
          </p:nvPr>
        </p:nvSpPr>
        <p:spPr>
          <a:xfrm>
            <a:off x="2009775" y="5441950"/>
            <a:ext cx="16084549" cy="44545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
        <p:nvSpPr>
          <p:cNvPr id="129" name="Google Shape;129;p2:notes"/>
          <p:cNvSpPr txBox="1">
            <a:spLocks noGrp="1"/>
          </p:cNvSpPr>
          <p:nvPr>
            <p:ph type="sldNum" idx="12"/>
          </p:nvPr>
        </p:nvSpPr>
        <p:spPr>
          <a:xfrm>
            <a:off x="11387138" y="10742613"/>
            <a:ext cx="8712200" cy="5667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7</a:t>
            </a:fld>
            <a:endParaRPr/>
          </a:p>
        </p:txBody>
      </p:sp>
    </p:spTree>
    <p:extLst>
      <p:ext uri="{BB962C8B-B14F-4D97-AF65-F5344CB8AC3E}">
        <p14:creationId xmlns:p14="http://schemas.microsoft.com/office/powerpoint/2010/main" val="224950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B31CA9-F70D-2D4D-81CB-9938AF7BFB8C}" type="slidenum">
              <a:rPr lang="en-US" smtClean="0"/>
              <a:t>9</a:t>
            </a:fld>
            <a:endParaRPr lang="en-US"/>
          </a:p>
        </p:txBody>
      </p:sp>
    </p:spTree>
    <p:extLst>
      <p:ext uri="{BB962C8B-B14F-4D97-AF65-F5344CB8AC3E}">
        <p14:creationId xmlns:p14="http://schemas.microsoft.com/office/powerpoint/2010/main" val="384751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8CF3C2-DC1B-394F-ABC7-135C7F7A3A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dirty="0">
              <a:solidFill>
                <a:schemeClr val="tx1"/>
              </a:solidFill>
              <a:latin typeface="Artegra Sans" panose="02000503040000020004" pitchFamily="2" charset="0"/>
            </a:endParaRPr>
          </a:p>
        </p:txBody>
      </p:sp>
    </p:spTree>
    <p:extLst>
      <p:ext uri="{BB962C8B-B14F-4D97-AF65-F5344CB8AC3E}">
        <p14:creationId xmlns:p14="http://schemas.microsoft.com/office/powerpoint/2010/main" val="3186547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7F7F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A5385-1359-4F46-8EA5-94CE75935D54}"/>
              </a:ext>
            </a:extLst>
          </p:cNvPr>
          <p:cNvSpPr>
            <a:spLocks noGrp="1"/>
          </p:cNvSpPr>
          <p:nvPr>
            <p:ph type="ctrTitle"/>
          </p:nvPr>
        </p:nvSpPr>
        <p:spPr>
          <a:xfrm>
            <a:off x="541337" y="762001"/>
            <a:ext cx="8374063" cy="1866896"/>
          </a:xfrm>
          <a:prstGeom prst="rect">
            <a:avLst/>
          </a:prstGeom>
        </p:spPr>
        <p:txBody>
          <a:bodyPr lIns="0" tIns="0" rIns="0" bIns="0" anchor="b">
            <a:noAutofit/>
          </a:bodyPr>
          <a:lstStyle>
            <a:lvl1pPr algn="l">
              <a:lnSpc>
                <a:spcPct val="80000"/>
              </a:lnSpc>
              <a:defRPr sz="7200" b="1" i="0">
                <a:latin typeface="Artegra Sans" panose="0200050304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EB6E28A-9A44-D84C-8E47-D09EEDBB158B}"/>
              </a:ext>
            </a:extLst>
          </p:cNvPr>
          <p:cNvSpPr>
            <a:spLocks noGrp="1"/>
          </p:cNvSpPr>
          <p:nvPr>
            <p:ph type="subTitle" idx="1" hasCustomPrompt="1"/>
          </p:nvPr>
        </p:nvSpPr>
        <p:spPr>
          <a:xfrm>
            <a:off x="555624" y="2743200"/>
            <a:ext cx="4059237" cy="1009651"/>
          </a:xfrm>
        </p:spPr>
        <p:txBody>
          <a:bodyPr lIns="0" tIns="0" rIns="0" bIns="0">
            <a:noAutofit/>
          </a:bodyPr>
          <a:lstStyle>
            <a:lvl1pPr marL="0" indent="0" algn="l">
              <a:buNone/>
              <a:defRPr sz="2400" b="0" i="0">
                <a:solidFill>
                  <a:schemeClr val="accent1"/>
                </a:solidFill>
                <a:latin typeface="Artegra Sans" panose="02000503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07937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ogo">
    <p:bg>
      <p:bgPr>
        <a:solidFill>
          <a:schemeClr val="bg1"/>
        </a:solidFill>
        <a:effectLst/>
      </p:bgPr>
    </p:bg>
    <p:spTree>
      <p:nvGrpSpPr>
        <p:cNvPr id="1" name=""/>
        <p:cNvGrpSpPr/>
        <p:nvPr/>
      </p:nvGrpSpPr>
      <p:grpSpPr>
        <a:xfrm>
          <a:off x="0" y="0"/>
          <a:ext cx="0" cy="0"/>
          <a:chOff x="0" y="0"/>
          <a:chExt cx="0" cy="0"/>
        </a:xfrm>
      </p:grpSpPr>
      <p:sp>
        <p:nvSpPr>
          <p:cNvPr id="3" name="object 8">
            <a:extLst>
              <a:ext uri="{FF2B5EF4-FFF2-40B4-BE49-F238E27FC236}">
                <a16:creationId xmlns:a16="http://schemas.microsoft.com/office/drawing/2014/main" id="{94B15CBB-7765-BB49-9030-A5545F65299B}"/>
              </a:ext>
            </a:extLst>
          </p:cNvPr>
          <p:cNvSpPr/>
          <p:nvPr userDrawn="1"/>
        </p:nvSpPr>
        <p:spPr>
          <a:xfrm>
            <a:off x="11327381" y="5993381"/>
            <a:ext cx="559819" cy="5598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33926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040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5B073B-C076-6A48-947C-D89DD88F701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3175"/>
            <a:ext cx="12192000" cy="6854630"/>
          </a:xfrm>
          <a:prstGeom prst="rect">
            <a:avLst/>
          </a:prstGeom>
        </p:spPr>
      </p:pic>
      <p:sp>
        <p:nvSpPr>
          <p:cNvPr id="3" name="Content Placeholder 2">
            <a:extLst>
              <a:ext uri="{FF2B5EF4-FFF2-40B4-BE49-F238E27FC236}">
                <a16:creationId xmlns:a16="http://schemas.microsoft.com/office/drawing/2014/main" id="{CD1DDFDB-923D-C247-9FE0-49245DE17F88}"/>
              </a:ext>
            </a:extLst>
          </p:cNvPr>
          <p:cNvSpPr>
            <a:spLocks noGrp="1"/>
          </p:cNvSpPr>
          <p:nvPr>
            <p:ph idx="1"/>
          </p:nvPr>
        </p:nvSpPr>
        <p:spPr>
          <a:xfrm>
            <a:off x="914400" y="1570492"/>
            <a:ext cx="7128425" cy="3915908"/>
          </a:xfrm>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5499DB98-AD5A-FB41-8EDA-DBDB3B394013}"/>
              </a:ext>
            </a:extLst>
          </p:cNvPr>
          <p:cNvSpPr>
            <a:spLocks noGrp="1"/>
          </p:cNvSpPr>
          <p:nvPr>
            <p:ph type="title"/>
          </p:nvPr>
        </p:nvSpPr>
        <p:spPr/>
        <p:txBody>
          <a:bodyPr/>
          <a:lstStyle/>
          <a:p>
            <a:r>
              <a:rPr lang="en-US"/>
              <a:t>Click to edit Master title style</a:t>
            </a:r>
          </a:p>
        </p:txBody>
      </p:sp>
      <p:sp>
        <p:nvSpPr>
          <p:cNvPr id="8" name="object 3">
            <a:extLst>
              <a:ext uri="{FF2B5EF4-FFF2-40B4-BE49-F238E27FC236}">
                <a16:creationId xmlns:a16="http://schemas.microsoft.com/office/drawing/2014/main" id="{DBBD3D52-7DA3-964C-86AF-77DD1FB0852A}"/>
              </a:ext>
            </a:extLst>
          </p:cNvPr>
          <p:cNvSpPr/>
          <p:nvPr userDrawn="1"/>
        </p:nvSpPr>
        <p:spPr>
          <a:xfrm>
            <a:off x="371831" y="5921830"/>
            <a:ext cx="1881217" cy="66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65643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E9E77E-7DCE-4D47-B61D-667E798C5C6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0" y="3175"/>
            <a:ext cx="12192346" cy="6854825"/>
          </a:xfrm>
          <a:prstGeom prst="rect">
            <a:avLst/>
          </a:prstGeom>
        </p:spPr>
      </p:pic>
      <p:sp>
        <p:nvSpPr>
          <p:cNvPr id="7" name="object 3">
            <a:extLst>
              <a:ext uri="{FF2B5EF4-FFF2-40B4-BE49-F238E27FC236}">
                <a16:creationId xmlns:a16="http://schemas.microsoft.com/office/drawing/2014/main" id="{6938F02C-A6CF-1C43-88C7-977D41080379}"/>
              </a:ext>
            </a:extLst>
          </p:cNvPr>
          <p:cNvSpPr/>
          <p:nvPr userDrawn="1"/>
        </p:nvSpPr>
        <p:spPr>
          <a:xfrm>
            <a:off x="371831" y="5921830"/>
            <a:ext cx="1881217" cy="6624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8" name="Content Placeholder 2">
            <a:extLst>
              <a:ext uri="{FF2B5EF4-FFF2-40B4-BE49-F238E27FC236}">
                <a16:creationId xmlns:a16="http://schemas.microsoft.com/office/drawing/2014/main" id="{D2786CE3-B301-5941-96FF-50A6DA744D5E}"/>
              </a:ext>
            </a:extLst>
          </p:cNvPr>
          <p:cNvSpPr>
            <a:spLocks noGrp="1"/>
          </p:cNvSpPr>
          <p:nvPr>
            <p:ph idx="1"/>
          </p:nvPr>
        </p:nvSpPr>
        <p:spPr>
          <a:xfrm>
            <a:off x="914400" y="1570492"/>
            <a:ext cx="7128425" cy="3915908"/>
          </a:xfrm>
        </p:spPr>
        <p:txBody>
          <a:bodyPr>
            <a:no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1C5272E1-047F-3746-BDBA-F907E94FDCB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04363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imple page">
    <p:spTree>
      <p:nvGrpSpPr>
        <p:cNvPr id="1" name=""/>
        <p:cNvGrpSpPr/>
        <p:nvPr/>
      </p:nvGrpSpPr>
      <p:grpSpPr>
        <a:xfrm>
          <a:off x="0" y="0"/>
          <a:ext cx="0" cy="0"/>
          <a:chOff x="0" y="0"/>
          <a:chExt cx="0" cy="0"/>
        </a:xfrm>
      </p:grpSpPr>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AF0A049F-A9EC-DB41-B486-8A87A5F55BFF}" type="datetime1">
              <a:rPr lang="en-US" smtClean="0"/>
              <a:t>1/24/2022</a:t>
            </a:fld>
            <a:endParaRPr lang="en-US"/>
          </a:p>
        </p:txBody>
      </p:sp>
      <p:sp>
        <p:nvSpPr>
          <p:cNvPr id="8" name="Text Placeholder 7">
            <a:extLst>
              <a:ext uri="{FF2B5EF4-FFF2-40B4-BE49-F238E27FC236}">
                <a16:creationId xmlns:a16="http://schemas.microsoft.com/office/drawing/2014/main" id="{16B2EC93-F72B-9B4D-AB8E-45FE6F45984F}"/>
              </a:ext>
            </a:extLst>
          </p:cNvPr>
          <p:cNvSpPr>
            <a:spLocks noGrp="1"/>
          </p:cNvSpPr>
          <p:nvPr>
            <p:ph type="body" sz="quarter" idx="10"/>
          </p:nvPr>
        </p:nvSpPr>
        <p:spPr>
          <a:xfrm>
            <a:off x="602283" y="333081"/>
            <a:ext cx="10514927" cy="606961"/>
          </a:xfrm>
          <a:prstGeom prst="rect">
            <a:avLst/>
          </a:prstGeom>
        </p:spPr>
        <p:txBody>
          <a:bodyPr vert="horz" wrap="square" lIns="0" tIns="106680" rIns="0" bIns="0" rtlCol="0">
            <a:spAutoFit/>
          </a:bodyPr>
          <a:lstStyle>
            <a:lvl1pPr marL="0" indent="0" algn="l">
              <a:buNone/>
              <a:defRPr lang="en-US" sz="3244" b="1" i="0" spc="33" dirty="0">
                <a:solidFill>
                  <a:schemeClr val="accent4"/>
                </a:solidFill>
                <a:latin typeface="Artegra Sans"/>
                <a:ea typeface="+mj-ea"/>
                <a:cs typeface="Artegra Sans"/>
              </a:defRPr>
            </a:lvl1pPr>
          </a:lstStyle>
          <a:p>
            <a:pPr marL="215636" lvl="0" indent="-346558">
              <a:lnSpc>
                <a:spcPct val="100000"/>
              </a:lnSpc>
              <a:spcBef>
                <a:spcPts val="509"/>
              </a:spcBef>
            </a:pPr>
            <a:r>
              <a:rPr lang="en-US" dirty="0"/>
              <a:t>Edit Master text styles</a:t>
            </a:r>
          </a:p>
        </p:txBody>
      </p:sp>
      <p:sp>
        <p:nvSpPr>
          <p:cNvPr id="9" name="object 8">
            <a:extLst>
              <a:ext uri="{FF2B5EF4-FFF2-40B4-BE49-F238E27FC236}">
                <a16:creationId xmlns:a16="http://schemas.microsoft.com/office/drawing/2014/main" id="{9AB4F545-BF0C-AA42-96A6-982CEDB344AF}"/>
              </a:ext>
            </a:extLst>
          </p:cNvPr>
          <p:cNvSpPr/>
          <p:nvPr userDrawn="1"/>
        </p:nvSpPr>
        <p:spPr>
          <a:xfrm>
            <a:off x="5854701" y="6247673"/>
            <a:ext cx="482600" cy="48256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Tree>
    <p:extLst>
      <p:ext uri="{BB962C8B-B14F-4D97-AF65-F5344CB8AC3E}">
        <p14:creationId xmlns:p14="http://schemas.microsoft.com/office/powerpoint/2010/main" val="214287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Just a centered Title" userDrawn="1">
  <p:cSld name="Just a centered Title">
    <p:spTree>
      <p:nvGrpSpPr>
        <p:cNvPr id="1" name="Shape 37"/>
        <p:cNvGrpSpPr/>
        <p:nvPr/>
      </p:nvGrpSpPr>
      <p:grpSpPr>
        <a:xfrm>
          <a:off x="0" y="0"/>
          <a:ext cx="0" cy="0"/>
          <a:chOff x="0" y="0"/>
          <a:chExt cx="0" cy="0"/>
        </a:xfrm>
      </p:grpSpPr>
      <p:pic>
        <p:nvPicPr>
          <p:cNvPr id="7" name="Picture 6" descr="A picture containing knife&#10;&#10;Description automatically generated">
            <a:extLst>
              <a:ext uri="{FF2B5EF4-FFF2-40B4-BE49-F238E27FC236}">
                <a16:creationId xmlns:a16="http://schemas.microsoft.com/office/drawing/2014/main" id="{03AAF005-9F56-C942-8552-0DA3F0D214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532"/>
            <a:ext cx="12192000" cy="6911668"/>
          </a:xfrm>
          <a:prstGeom prst="rect">
            <a:avLst/>
          </a:prstGeom>
        </p:spPr>
      </p:pic>
      <p:sp>
        <p:nvSpPr>
          <p:cNvPr id="39" name="Google Shape;39;p5"/>
          <p:cNvSpPr txBox="1">
            <a:spLocks noGrp="1"/>
          </p:cNvSpPr>
          <p:nvPr>
            <p:ph type="dt" idx="10"/>
          </p:nvPr>
        </p:nvSpPr>
        <p:spPr>
          <a:xfrm>
            <a:off x="838537" y="6356454"/>
            <a:ext cx="2742815" cy="36484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p:nvPr/>
        </p:nvSpPr>
        <p:spPr>
          <a:xfrm>
            <a:off x="5854701" y="6247673"/>
            <a:ext cx="482600" cy="482566"/>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092">
              <a:solidFill>
                <a:schemeClr val="dk1"/>
              </a:solidFill>
              <a:latin typeface="Calibri"/>
              <a:ea typeface="Calibri"/>
              <a:cs typeface="Calibri"/>
              <a:sym typeface="Calibri"/>
            </a:endParaRPr>
          </a:p>
        </p:txBody>
      </p:sp>
      <p:sp>
        <p:nvSpPr>
          <p:cNvPr id="12" name="Title 23">
            <a:extLst>
              <a:ext uri="{FF2B5EF4-FFF2-40B4-BE49-F238E27FC236}">
                <a16:creationId xmlns:a16="http://schemas.microsoft.com/office/drawing/2014/main" id="{6420FA0B-408F-634C-A016-D9EFA0FF866C}"/>
              </a:ext>
            </a:extLst>
          </p:cNvPr>
          <p:cNvSpPr>
            <a:spLocks noGrp="1"/>
          </p:cNvSpPr>
          <p:nvPr>
            <p:ph type="title"/>
          </p:nvPr>
        </p:nvSpPr>
        <p:spPr>
          <a:xfrm>
            <a:off x="596892" y="979990"/>
            <a:ext cx="5557732" cy="2321854"/>
          </a:xfrm>
          <a:prstGeom prst="rect">
            <a:avLst/>
          </a:prstGeom>
        </p:spPr>
        <p:txBody>
          <a:bodyPr vert="horz" wrap="square" lIns="0" tIns="12065" rIns="0" bIns="0" rtlCol="0">
            <a:spAutoFit/>
          </a:bodyPr>
          <a:lstStyle>
            <a:lvl1pPr>
              <a:defRPr lang="en-US" sz="5003" b="1" spc="27">
                <a:solidFill>
                  <a:srgbClr val="FFFFFF"/>
                </a:solidFill>
                <a:latin typeface="Artegra Sans"/>
                <a:ea typeface="+mn-ea"/>
                <a:cs typeface="Artegra Sans"/>
              </a:defRPr>
            </a:lvl1pPr>
          </a:lstStyle>
          <a:p>
            <a:pPr marL="7701" lvl="0">
              <a:lnSpc>
                <a:spcPct val="100000"/>
              </a:lnSpc>
              <a:spcBef>
                <a:spcPts val="58"/>
              </a:spcBef>
            </a:pPr>
            <a:r>
              <a:rPr lang="en-US" dirty="0"/>
              <a:t>Click to edit Master title style</a:t>
            </a:r>
          </a:p>
        </p:txBody>
      </p:sp>
    </p:spTree>
    <p:extLst>
      <p:ext uri="{BB962C8B-B14F-4D97-AF65-F5344CB8AC3E}">
        <p14:creationId xmlns:p14="http://schemas.microsoft.com/office/powerpoint/2010/main" val="1932352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rt Slides">
    <p:bg>
      <p:bgPr>
        <a:solidFill>
          <a:schemeClr val="accent5"/>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AF58AB-9140-B64B-B63D-29BC0EF97725}"/>
              </a:ext>
            </a:extLst>
          </p:cNvPr>
          <p:cNvSpPr>
            <a:spLocks noGrp="1"/>
          </p:cNvSpPr>
          <p:nvPr>
            <p:ph type="title"/>
          </p:nvPr>
        </p:nvSpPr>
        <p:spPr>
          <a:xfrm>
            <a:off x="415375" y="374197"/>
            <a:ext cx="5680625" cy="997403"/>
          </a:xfrm>
        </p:spPr>
        <p:txBody>
          <a:bodyPr/>
          <a:lstStyle>
            <a:lvl1pPr>
              <a:defRPr sz="3200"/>
            </a:lvl1pPr>
          </a:lstStyle>
          <a:p>
            <a:r>
              <a:rPr lang="en-US" dirty="0"/>
              <a:t>Click to edit Master title style</a:t>
            </a:r>
          </a:p>
        </p:txBody>
      </p:sp>
      <p:sp>
        <p:nvSpPr>
          <p:cNvPr id="4" name="object 8">
            <a:extLst>
              <a:ext uri="{FF2B5EF4-FFF2-40B4-BE49-F238E27FC236}">
                <a16:creationId xmlns:a16="http://schemas.microsoft.com/office/drawing/2014/main" id="{1DD9C576-C725-574F-BED8-235520DCB871}"/>
              </a:ext>
            </a:extLst>
          </p:cNvPr>
          <p:cNvSpPr/>
          <p:nvPr userDrawn="1"/>
        </p:nvSpPr>
        <p:spPr>
          <a:xfrm>
            <a:off x="11403581" y="228600"/>
            <a:ext cx="559819" cy="5598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Text Placeholder 2">
            <a:extLst>
              <a:ext uri="{FF2B5EF4-FFF2-40B4-BE49-F238E27FC236}">
                <a16:creationId xmlns:a16="http://schemas.microsoft.com/office/drawing/2014/main" id="{127D293C-0502-9543-AB37-A71C93B620B9}"/>
              </a:ext>
            </a:extLst>
          </p:cNvPr>
          <p:cNvSpPr>
            <a:spLocks noGrp="1"/>
          </p:cNvSpPr>
          <p:nvPr>
            <p:ph type="body" sz="quarter" idx="10"/>
          </p:nvPr>
        </p:nvSpPr>
        <p:spPr>
          <a:xfrm>
            <a:off x="415925" y="1828800"/>
            <a:ext cx="5680075" cy="685800"/>
          </a:xfrm>
        </p:spPr>
        <p:txBody>
          <a:bodyPr lIns="0" tIns="0" rIns="0" bIns="0"/>
          <a:lstStyle>
            <a:lvl1pPr marL="182880" indent="-182880">
              <a:lnSpc>
                <a:spcPct val="100000"/>
              </a:lnSpc>
              <a:spcBef>
                <a:spcPts val="500"/>
              </a:spcBef>
              <a:buFont typeface="Arial" panose="020B0604020202020204" pitchFamily="34" charset="0"/>
              <a:buChar char="•"/>
              <a:defRPr sz="16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Text Placeholder 2">
            <a:extLst>
              <a:ext uri="{FF2B5EF4-FFF2-40B4-BE49-F238E27FC236}">
                <a16:creationId xmlns:a16="http://schemas.microsoft.com/office/drawing/2014/main" id="{B82CDF60-29D4-0E43-BD84-C50107E3F512}"/>
              </a:ext>
            </a:extLst>
          </p:cNvPr>
          <p:cNvSpPr>
            <a:spLocks noGrp="1"/>
          </p:cNvSpPr>
          <p:nvPr>
            <p:ph type="body" sz="quarter" idx="11" hasCustomPrompt="1"/>
          </p:nvPr>
        </p:nvSpPr>
        <p:spPr>
          <a:xfrm>
            <a:off x="415925" y="1447800"/>
            <a:ext cx="5680075" cy="330200"/>
          </a:xfrm>
        </p:spPr>
        <p:txBody>
          <a:bodyPr lIns="0" tIns="0" rIns="0" bIns="0"/>
          <a:lstStyle>
            <a:lvl1pPr marL="0" indent="0">
              <a:lnSpc>
                <a:spcPct val="100000"/>
              </a:lnSpc>
              <a:spcBef>
                <a:spcPts val="500"/>
              </a:spcBef>
              <a:buFont typeface="Arial" panose="020B0604020202020204" pitchFamily="34" charset="0"/>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a:t>
            </a:r>
          </a:p>
        </p:txBody>
      </p:sp>
    </p:spTree>
    <p:extLst>
      <p:ext uri="{BB962C8B-B14F-4D97-AF65-F5344CB8AC3E}">
        <p14:creationId xmlns:p14="http://schemas.microsoft.com/office/powerpoint/2010/main" val="8572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CBB581-F60F-1F48-BE09-9C018BAD2E4C}"/>
              </a:ext>
            </a:extLst>
          </p:cNvPr>
          <p:cNvSpPr/>
          <p:nvPr userDrawn="1"/>
        </p:nvSpPr>
        <p:spPr>
          <a:xfrm>
            <a:off x="0" y="-1"/>
            <a:ext cx="12192000" cy="5617030"/>
          </a:xfrm>
          <a:prstGeom prst="rect">
            <a:avLst/>
          </a:prstGeom>
          <a:gradFill>
            <a:gsLst>
              <a:gs pos="100000">
                <a:srgbClr val="32BFCA"/>
              </a:gs>
              <a:gs pos="0">
                <a:srgbClr val="2D6C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tegraSans-Bold" panose="02000503040000020004" pitchFamily="2" charset="-128"/>
              <a:ea typeface="ArtegraSans-Bold" panose="02000503040000020004" pitchFamily="2" charset="-128"/>
            </a:endParaRPr>
          </a:p>
        </p:txBody>
      </p:sp>
      <p:sp>
        <p:nvSpPr>
          <p:cNvPr id="2" name="Title 1">
            <a:extLst>
              <a:ext uri="{FF2B5EF4-FFF2-40B4-BE49-F238E27FC236}">
                <a16:creationId xmlns:a16="http://schemas.microsoft.com/office/drawing/2014/main" id="{20FA5385-1359-4F46-8EA5-94CE75935D54}"/>
              </a:ext>
            </a:extLst>
          </p:cNvPr>
          <p:cNvSpPr>
            <a:spLocks noGrp="1"/>
          </p:cNvSpPr>
          <p:nvPr>
            <p:ph type="ctrTitle"/>
          </p:nvPr>
        </p:nvSpPr>
        <p:spPr>
          <a:xfrm>
            <a:off x="598488" y="1371600"/>
            <a:ext cx="7245349" cy="2057400"/>
          </a:xfrm>
          <a:prstGeom prst="rect">
            <a:avLst/>
          </a:prstGeom>
        </p:spPr>
        <p:txBody>
          <a:bodyPr lIns="0" tIns="0" rIns="0" bIns="0" anchor="b">
            <a:noAutofit/>
          </a:bodyPr>
          <a:lstStyle>
            <a:lvl1pPr algn="l">
              <a:lnSpc>
                <a:spcPct val="85000"/>
              </a:lnSpc>
              <a:defRPr sz="6000" b="1" i="0">
                <a:solidFill>
                  <a:schemeClr val="accent5"/>
                </a:solidFill>
                <a:latin typeface="Artegra Sans" panose="02000503040000020004"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0EB6E28A-9A44-D84C-8E47-D09EEDBB158B}"/>
              </a:ext>
            </a:extLst>
          </p:cNvPr>
          <p:cNvSpPr>
            <a:spLocks noGrp="1"/>
          </p:cNvSpPr>
          <p:nvPr>
            <p:ph type="subTitle" idx="1" hasCustomPrompt="1"/>
          </p:nvPr>
        </p:nvSpPr>
        <p:spPr>
          <a:xfrm>
            <a:off x="598488" y="3648073"/>
            <a:ext cx="4059237" cy="1009651"/>
          </a:xfrm>
        </p:spPr>
        <p:txBody>
          <a:bodyPr lIns="0" tIns="0" rIns="0" bIns="0">
            <a:noAutofit/>
          </a:bodyPr>
          <a:lstStyle>
            <a:lvl1pPr marL="0" indent="0" algn="l">
              <a:buNone/>
              <a:defRPr sz="2400" b="0" i="0">
                <a:solidFill>
                  <a:schemeClr val="accent5"/>
                </a:solidFill>
                <a:latin typeface="Artegra Sans" panose="02000503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object 3">
            <a:extLst>
              <a:ext uri="{FF2B5EF4-FFF2-40B4-BE49-F238E27FC236}">
                <a16:creationId xmlns:a16="http://schemas.microsoft.com/office/drawing/2014/main" id="{A0C172F4-B88D-944A-8F7A-9260DF5E4C2C}"/>
              </a:ext>
            </a:extLst>
          </p:cNvPr>
          <p:cNvSpPr/>
          <p:nvPr userDrawn="1"/>
        </p:nvSpPr>
        <p:spPr>
          <a:xfrm>
            <a:off x="371831" y="5921830"/>
            <a:ext cx="1881217" cy="662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74955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69E66A-9CDC-2C40-83E7-2D702D71D28A}"/>
              </a:ext>
            </a:extLst>
          </p:cNvPr>
          <p:cNvSpPr/>
          <p:nvPr userDrawn="1"/>
        </p:nvSpPr>
        <p:spPr>
          <a:xfrm>
            <a:off x="0" y="-1"/>
            <a:ext cx="12192000" cy="5617030"/>
          </a:xfrm>
          <a:prstGeom prst="rect">
            <a:avLst/>
          </a:prstGeom>
          <a:gradFill>
            <a:gsLst>
              <a:gs pos="100000">
                <a:srgbClr val="32BFCA"/>
              </a:gs>
              <a:gs pos="0">
                <a:srgbClr val="2D6C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tegraSans-Bold" panose="02000503040000020004" pitchFamily="2" charset="-128"/>
              <a:ea typeface="ArtegraSans-Bold" panose="02000503040000020004" pitchFamily="2" charset="-128"/>
            </a:endParaRPr>
          </a:p>
        </p:txBody>
      </p:sp>
      <p:sp>
        <p:nvSpPr>
          <p:cNvPr id="2" name="Title 1">
            <a:extLst>
              <a:ext uri="{FF2B5EF4-FFF2-40B4-BE49-F238E27FC236}">
                <a16:creationId xmlns:a16="http://schemas.microsoft.com/office/drawing/2014/main" id="{A30C71BD-98B2-204D-AA0F-1DC2BC2A819C}"/>
              </a:ext>
            </a:extLst>
          </p:cNvPr>
          <p:cNvSpPr>
            <a:spLocks noGrp="1"/>
          </p:cNvSpPr>
          <p:nvPr>
            <p:ph type="title"/>
          </p:nvPr>
        </p:nvSpPr>
        <p:spPr/>
        <p:txBody>
          <a:bodyPr/>
          <a:lstStyle>
            <a:lvl1pPr>
              <a:defRPr>
                <a:solidFill>
                  <a:schemeClr val="accent5"/>
                </a:solidFill>
              </a:defRPr>
            </a:lvl1pPr>
          </a:lstStyle>
          <a:p>
            <a:r>
              <a:rPr lang="en-US"/>
              <a:t>Click to edit Master title style</a:t>
            </a:r>
          </a:p>
        </p:txBody>
      </p:sp>
      <p:sp>
        <p:nvSpPr>
          <p:cNvPr id="8" name="object 3">
            <a:extLst>
              <a:ext uri="{FF2B5EF4-FFF2-40B4-BE49-F238E27FC236}">
                <a16:creationId xmlns:a16="http://schemas.microsoft.com/office/drawing/2014/main" id="{15EB2E28-1345-664D-BCA6-4A7EFADAE2D5}"/>
              </a:ext>
            </a:extLst>
          </p:cNvPr>
          <p:cNvSpPr/>
          <p:nvPr userDrawn="1"/>
        </p:nvSpPr>
        <p:spPr>
          <a:xfrm>
            <a:off x="371831" y="5921830"/>
            <a:ext cx="1881217" cy="662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557635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5"/>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69E66A-9CDC-2C40-83E7-2D702D71D28A}"/>
              </a:ext>
            </a:extLst>
          </p:cNvPr>
          <p:cNvSpPr/>
          <p:nvPr userDrawn="1"/>
        </p:nvSpPr>
        <p:spPr>
          <a:xfrm>
            <a:off x="0" y="-2"/>
            <a:ext cx="12192000" cy="6858001"/>
          </a:xfrm>
          <a:prstGeom prst="rect">
            <a:avLst/>
          </a:prstGeom>
          <a:gradFill>
            <a:gsLst>
              <a:gs pos="100000">
                <a:srgbClr val="32BFCA"/>
              </a:gs>
              <a:gs pos="0">
                <a:srgbClr val="2D6C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tegraSans-Bold" panose="02000503040000020004" pitchFamily="2" charset="-128"/>
              <a:ea typeface="ArtegraSans-Bold" panose="02000503040000020004" pitchFamily="2" charset="-128"/>
            </a:endParaRPr>
          </a:p>
        </p:txBody>
      </p:sp>
    </p:spTree>
    <p:extLst>
      <p:ext uri="{BB962C8B-B14F-4D97-AF65-F5344CB8AC3E}">
        <p14:creationId xmlns:p14="http://schemas.microsoft.com/office/powerpoint/2010/main" val="2253189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5"/>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AF58AB-9140-B64B-B63D-29BC0EF97725}"/>
              </a:ext>
            </a:extLst>
          </p:cNvPr>
          <p:cNvSpPr>
            <a:spLocks noGrp="1"/>
          </p:cNvSpPr>
          <p:nvPr>
            <p:ph type="title"/>
          </p:nvPr>
        </p:nvSpPr>
        <p:spPr>
          <a:xfrm>
            <a:off x="415375" y="374197"/>
            <a:ext cx="11319425" cy="559819"/>
          </a:xfrm>
        </p:spPr>
        <p:txBody>
          <a:bodyPr/>
          <a:lstStyle/>
          <a:p>
            <a:r>
              <a:rPr lang="en-US" dirty="0"/>
              <a:t>Click to edit Master title style</a:t>
            </a:r>
          </a:p>
        </p:txBody>
      </p:sp>
      <p:sp>
        <p:nvSpPr>
          <p:cNvPr id="4" name="object 8">
            <a:extLst>
              <a:ext uri="{FF2B5EF4-FFF2-40B4-BE49-F238E27FC236}">
                <a16:creationId xmlns:a16="http://schemas.microsoft.com/office/drawing/2014/main" id="{1DD9C576-C725-574F-BED8-235520DCB871}"/>
              </a:ext>
            </a:extLst>
          </p:cNvPr>
          <p:cNvSpPr/>
          <p:nvPr userDrawn="1"/>
        </p:nvSpPr>
        <p:spPr>
          <a:xfrm>
            <a:off x="11327381" y="5993381"/>
            <a:ext cx="559819" cy="5598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Text Placeholder 2">
            <a:extLst>
              <a:ext uri="{FF2B5EF4-FFF2-40B4-BE49-F238E27FC236}">
                <a16:creationId xmlns:a16="http://schemas.microsoft.com/office/drawing/2014/main" id="{127D293C-0502-9543-AB37-A71C93B620B9}"/>
              </a:ext>
            </a:extLst>
          </p:cNvPr>
          <p:cNvSpPr>
            <a:spLocks noGrp="1"/>
          </p:cNvSpPr>
          <p:nvPr>
            <p:ph type="body" sz="quarter" idx="10"/>
          </p:nvPr>
        </p:nvSpPr>
        <p:spPr>
          <a:xfrm>
            <a:off x="415925" y="966788"/>
            <a:ext cx="11014075" cy="709612"/>
          </a:xfrm>
        </p:spPr>
        <p:txBody>
          <a:bodyPr lIns="0" tIns="0" rIns="0" bIns="0"/>
          <a:lstStyle>
            <a:lvl1pPr marL="0" indent="0">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15676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09724-5F7D-3840-A307-8A33614F1881}"/>
              </a:ext>
            </a:extLst>
          </p:cNvPr>
          <p:cNvSpPr/>
          <p:nvPr userDrawn="1"/>
        </p:nvSpPr>
        <p:spPr>
          <a:xfrm>
            <a:off x="0" y="6739128"/>
            <a:ext cx="12192000" cy="118872"/>
          </a:xfrm>
          <a:prstGeom prst="rect">
            <a:avLst/>
          </a:prstGeom>
          <a:gradFill>
            <a:gsLst>
              <a:gs pos="100000">
                <a:srgbClr val="32BFCA"/>
              </a:gs>
              <a:gs pos="0">
                <a:srgbClr val="2D6C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tegraSans-Bold" panose="02000503040000020004" pitchFamily="2" charset="-128"/>
              <a:ea typeface="ArtegraSans-Bold" panose="02000503040000020004" pitchFamily="2" charset="-128"/>
            </a:endParaRPr>
          </a:p>
        </p:txBody>
      </p:sp>
      <p:sp>
        <p:nvSpPr>
          <p:cNvPr id="10" name="Title 9">
            <a:extLst>
              <a:ext uri="{FF2B5EF4-FFF2-40B4-BE49-F238E27FC236}">
                <a16:creationId xmlns:a16="http://schemas.microsoft.com/office/drawing/2014/main" id="{07332F6B-EDCE-8540-8932-6B25C57322E2}"/>
              </a:ext>
            </a:extLst>
          </p:cNvPr>
          <p:cNvSpPr>
            <a:spLocks noGrp="1"/>
          </p:cNvSpPr>
          <p:nvPr>
            <p:ph type="title"/>
          </p:nvPr>
        </p:nvSpPr>
        <p:spPr>
          <a:xfrm>
            <a:off x="415375" y="374197"/>
            <a:ext cx="11319425" cy="559819"/>
          </a:xfrm>
        </p:spPr>
        <p:txBody>
          <a:bodyPr>
            <a:noAutofit/>
          </a:bodyPr>
          <a:lstStyle/>
          <a:p>
            <a:r>
              <a:rPr lang="en-US" dirty="0"/>
              <a:t>Click to edit Master title style</a:t>
            </a:r>
          </a:p>
        </p:txBody>
      </p:sp>
      <p:sp>
        <p:nvSpPr>
          <p:cNvPr id="6" name="object 8">
            <a:extLst>
              <a:ext uri="{FF2B5EF4-FFF2-40B4-BE49-F238E27FC236}">
                <a16:creationId xmlns:a16="http://schemas.microsoft.com/office/drawing/2014/main" id="{E12B4BD7-A8D5-7148-942C-438F5E25021A}"/>
              </a:ext>
            </a:extLst>
          </p:cNvPr>
          <p:cNvSpPr/>
          <p:nvPr userDrawn="1"/>
        </p:nvSpPr>
        <p:spPr>
          <a:xfrm>
            <a:off x="11327381" y="5993381"/>
            <a:ext cx="559819" cy="5598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Text Placeholder 2">
            <a:extLst>
              <a:ext uri="{FF2B5EF4-FFF2-40B4-BE49-F238E27FC236}">
                <a16:creationId xmlns:a16="http://schemas.microsoft.com/office/drawing/2014/main" id="{BACFAF44-C1FA-ED4E-8FF2-AD8D975989D2}"/>
              </a:ext>
            </a:extLst>
          </p:cNvPr>
          <p:cNvSpPr>
            <a:spLocks noGrp="1"/>
          </p:cNvSpPr>
          <p:nvPr>
            <p:ph type="body" sz="quarter" idx="10"/>
          </p:nvPr>
        </p:nvSpPr>
        <p:spPr>
          <a:xfrm>
            <a:off x="415925" y="1119189"/>
            <a:ext cx="11014075" cy="404812"/>
          </a:xfrm>
        </p:spPr>
        <p:txBody>
          <a:bodyPr lIns="0" tIns="0" rIns="0" b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121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lf-Monitor">
    <p:bg>
      <p:bgPr>
        <a:solidFill>
          <a:schemeClr val="accent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09724-5F7D-3840-A307-8A33614F1881}"/>
              </a:ext>
            </a:extLst>
          </p:cNvPr>
          <p:cNvSpPr/>
          <p:nvPr userDrawn="1"/>
        </p:nvSpPr>
        <p:spPr>
          <a:xfrm>
            <a:off x="0" y="6739128"/>
            <a:ext cx="12192000" cy="118872"/>
          </a:xfrm>
          <a:prstGeom prst="rect">
            <a:avLst/>
          </a:prstGeom>
          <a:gradFill>
            <a:gsLst>
              <a:gs pos="100000">
                <a:srgbClr val="32BFCA"/>
              </a:gs>
              <a:gs pos="0">
                <a:srgbClr val="2D6C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tegraSans-Bold" panose="02000503040000020004" pitchFamily="2" charset="-128"/>
              <a:ea typeface="ArtegraSans-Bold" panose="02000503040000020004" pitchFamily="2" charset="-128"/>
            </a:endParaRPr>
          </a:p>
        </p:txBody>
      </p:sp>
      <p:sp>
        <p:nvSpPr>
          <p:cNvPr id="10" name="Title 9">
            <a:extLst>
              <a:ext uri="{FF2B5EF4-FFF2-40B4-BE49-F238E27FC236}">
                <a16:creationId xmlns:a16="http://schemas.microsoft.com/office/drawing/2014/main" id="{07332F6B-EDCE-8540-8932-6B25C57322E2}"/>
              </a:ext>
            </a:extLst>
          </p:cNvPr>
          <p:cNvSpPr>
            <a:spLocks noGrp="1"/>
          </p:cNvSpPr>
          <p:nvPr>
            <p:ph type="title"/>
          </p:nvPr>
        </p:nvSpPr>
        <p:spPr>
          <a:xfrm>
            <a:off x="1066799" y="374197"/>
            <a:ext cx="10713683" cy="559819"/>
          </a:xfrm>
        </p:spPr>
        <p:txBody>
          <a:bodyPr>
            <a:noAutofit/>
          </a:bodyPr>
          <a:lstStyle/>
          <a:p>
            <a:r>
              <a:rPr lang="en-US" dirty="0"/>
              <a:t>Click to edit Master title style</a:t>
            </a:r>
          </a:p>
        </p:txBody>
      </p:sp>
      <p:sp>
        <p:nvSpPr>
          <p:cNvPr id="6" name="object 8">
            <a:extLst>
              <a:ext uri="{FF2B5EF4-FFF2-40B4-BE49-F238E27FC236}">
                <a16:creationId xmlns:a16="http://schemas.microsoft.com/office/drawing/2014/main" id="{E12B4BD7-A8D5-7148-942C-438F5E25021A}"/>
              </a:ext>
            </a:extLst>
          </p:cNvPr>
          <p:cNvSpPr/>
          <p:nvPr userDrawn="1"/>
        </p:nvSpPr>
        <p:spPr>
          <a:xfrm>
            <a:off x="11327381" y="5993381"/>
            <a:ext cx="559819" cy="5598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07B157C0-1939-D64F-BDE6-1A92F13C777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17" y="335056"/>
            <a:ext cx="533400" cy="533400"/>
          </a:xfrm>
          <a:prstGeom prst="rect">
            <a:avLst/>
          </a:prstGeom>
        </p:spPr>
      </p:pic>
    </p:spTree>
    <p:extLst>
      <p:ext uri="{BB962C8B-B14F-4D97-AF65-F5344CB8AC3E}">
        <p14:creationId xmlns:p14="http://schemas.microsoft.com/office/powerpoint/2010/main" val="910760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lf-Care">
    <p:bg>
      <p:bgPr>
        <a:solidFill>
          <a:schemeClr val="accent5"/>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E09724-5F7D-3840-A307-8A33614F1881}"/>
              </a:ext>
            </a:extLst>
          </p:cNvPr>
          <p:cNvSpPr/>
          <p:nvPr userDrawn="1"/>
        </p:nvSpPr>
        <p:spPr>
          <a:xfrm>
            <a:off x="0" y="6739128"/>
            <a:ext cx="12192000" cy="118872"/>
          </a:xfrm>
          <a:prstGeom prst="rect">
            <a:avLst/>
          </a:prstGeom>
          <a:gradFill>
            <a:gsLst>
              <a:gs pos="100000">
                <a:srgbClr val="32BFCA"/>
              </a:gs>
              <a:gs pos="0">
                <a:srgbClr val="2D6CA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tegraSans-Bold" panose="02000503040000020004" pitchFamily="2" charset="-128"/>
              <a:ea typeface="ArtegraSans-Bold" panose="02000503040000020004" pitchFamily="2" charset="-128"/>
            </a:endParaRPr>
          </a:p>
        </p:txBody>
      </p:sp>
      <p:sp>
        <p:nvSpPr>
          <p:cNvPr id="10" name="Title 9">
            <a:extLst>
              <a:ext uri="{FF2B5EF4-FFF2-40B4-BE49-F238E27FC236}">
                <a16:creationId xmlns:a16="http://schemas.microsoft.com/office/drawing/2014/main" id="{07332F6B-EDCE-8540-8932-6B25C57322E2}"/>
              </a:ext>
            </a:extLst>
          </p:cNvPr>
          <p:cNvSpPr>
            <a:spLocks noGrp="1"/>
          </p:cNvSpPr>
          <p:nvPr>
            <p:ph type="title"/>
          </p:nvPr>
        </p:nvSpPr>
        <p:spPr>
          <a:xfrm>
            <a:off x="1066800" y="374197"/>
            <a:ext cx="10591800" cy="559819"/>
          </a:xfrm>
        </p:spPr>
        <p:txBody>
          <a:bodyPr>
            <a:noAutofit/>
          </a:bodyPr>
          <a:lstStyle/>
          <a:p>
            <a:r>
              <a:rPr lang="en-US" dirty="0"/>
              <a:t>Click to edit Master title style</a:t>
            </a:r>
          </a:p>
        </p:txBody>
      </p:sp>
      <p:sp>
        <p:nvSpPr>
          <p:cNvPr id="6" name="object 8">
            <a:extLst>
              <a:ext uri="{FF2B5EF4-FFF2-40B4-BE49-F238E27FC236}">
                <a16:creationId xmlns:a16="http://schemas.microsoft.com/office/drawing/2014/main" id="{E12B4BD7-A8D5-7148-942C-438F5E25021A}"/>
              </a:ext>
            </a:extLst>
          </p:cNvPr>
          <p:cNvSpPr/>
          <p:nvPr userDrawn="1"/>
        </p:nvSpPr>
        <p:spPr>
          <a:xfrm>
            <a:off x="11327381" y="5993381"/>
            <a:ext cx="559819" cy="5598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8" name="Picture 7">
            <a:extLst>
              <a:ext uri="{FF2B5EF4-FFF2-40B4-BE49-F238E27FC236}">
                <a16:creationId xmlns:a16="http://schemas.microsoft.com/office/drawing/2014/main" id="{820213C6-2736-D745-B77E-D098E6BA8C7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11517" y="335056"/>
            <a:ext cx="533400" cy="533400"/>
          </a:xfrm>
          <a:prstGeom prst="rect">
            <a:avLst/>
          </a:prstGeom>
        </p:spPr>
      </p:pic>
    </p:spTree>
    <p:extLst>
      <p:ext uri="{BB962C8B-B14F-4D97-AF65-F5344CB8AC3E}">
        <p14:creationId xmlns:p14="http://schemas.microsoft.com/office/powerpoint/2010/main" val="3175041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tx2">
            <a:lumMod val="5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AF58AB-9140-B64B-B63D-29BC0EF97725}"/>
              </a:ext>
            </a:extLst>
          </p:cNvPr>
          <p:cNvSpPr>
            <a:spLocks noGrp="1"/>
          </p:cNvSpPr>
          <p:nvPr>
            <p:ph type="title"/>
          </p:nvPr>
        </p:nvSpPr>
        <p:spPr>
          <a:xfrm>
            <a:off x="415375" y="374197"/>
            <a:ext cx="11319425" cy="657224"/>
          </a:xfrm>
        </p:spPr>
        <p:txBody>
          <a:bodyPr>
            <a:noAutofit/>
          </a:bodyPr>
          <a:lstStyle>
            <a:lvl1pPr>
              <a:defRPr>
                <a:solidFill>
                  <a:schemeClr val="accent5"/>
                </a:solidFill>
              </a:defRPr>
            </a:lvl1pPr>
          </a:lstStyle>
          <a:p>
            <a:r>
              <a:rPr lang="en-US"/>
              <a:t>Click to edit Master title style</a:t>
            </a:r>
          </a:p>
        </p:txBody>
      </p:sp>
      <p:sp>
        <p:nvSpPr>
          <p:cNvPr id="10" name="Text Placeholder 2">
            <a:extLst>
              <a:ext uri="{FF2B5EF4-FFF2-40B4-BE49-F238E27FC236}">
                <a16:creationId xmlns:a16="http://schemas.microsoft.com/office/drawing/2014/main" id="{D66474BE-F815-BA4B-BEEF-8605BACB0F97}"/>
              </a:ext>
            </a:extLst>
          </p:cNvPr>
          <p:cNvSpPr>
            <a:spLocks noGrp="1"/>
          </p:cNvSpPr>
          <p:nvPr>
            <p:ph idx="1"/>
          </p:nvPr>
        </p:nvSpPr>
        <p:spPr>
          <a:xfrm>
            <a:off x="1066800" y="1463040"/>
            <a:ext cx="10058400" cy="4572000"/>
          </a:xfrm>
          <a:prstGeom prst="rect">
            <a:avLst/>
          </a:prstGeom>
        </p:spPr>
        <p:txBody>
          <a:bodyPr vert="horz" lIns="91440" tIns="45720" rIns="91440" bIns="45720" rtlCol="0">
            <a:noAutofit/>
          </a:bodyPr>
          <a:lstStyle>
            <a:lvl1pPr>
              <a:defRPr>
                <a:solidFill>
                  <a:schemeClr val="accent1">
                    <a:lumMod val="60000"/>
                    <a:lumOff val="40000"/>
                  </a:schemeClr>
                </a:solidFill>
              </a:defRPr>
            </a:lvl1pPr>
            <a:lvl2pPr>
              <a:defRPr>
                <a:solidFill>
                  <a:schemeClr val="accent1">
                    <a:lumMod val="60000"/>
                    <a:lumOff val="40000"/>
                  </a:schemeClr>
                </a:solidFill>
              </a:defRPr>
            </a:lvl2pPr>
            <a:lvl3pPr>
              <a:defRPr>
                <a:solidFill>
                  <a:schemeClr val="accent1">
                    <a:lumMod val="60000"/>
                    <a:lumOff val="40000"/>
                  </a:schemeClr>
                </a:solidFill>
              </a:defRPr>
            </a:lvl3pPr>
            <a:lvl4pPr>
              <a:defRPr>
                <a:solidFill>
                  <a:schemeClr val="accent1">
                    <a:lumMod val="60000"/>
                    <a:lumOff val="40000"/>
                  </a:schemeClr>
                </a:solidFill>
              </a:defRPr>
            </a:lvl4pPr>
            <a:lvl5pPr>
              <a:defRPr>
                <a:solidFill>
                  <a:schemeClr val="accent1">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object 8">
            <a:extLst>
              <a:ext uri="{FF2B5EF4-FFF2-40B4-BE49-F238E27FC236}">
                <a16:creationId xmlns:a16="http://schemas.microsoft.com/office/drawing/2014/main" id="{5DED2B47-AA78-1845-8A0A-9FA0A15D2106}"/>
              </a:ext>
            </a:extLst>
          </p:cNvPr>
          <p:cNvSpPr/>
          <p:nvPr userDrawn="1"/>
        </p:nvSpPr>
        <p:spPr>
          <a:xfrm>
            <a:off x="11327381" y="5993381"/>
            <a:ext cx="559819" cy="5598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163569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Placeholder 4">
            <a:extLst>
              <a:ext uri="{FF2B5EF4-FFF2-40B4-BE49-F238E27FC236}">
                <a16:creationId xmlns:a16="http://schemas.microsoft.com/office/drawing/2014/main" id="{FBA45609-52E0-D143-A8CD-0AE3F496FD93}"/>
              </a:ext>
            </a:extLst>
          </p:cNvPr>
          <p:cNvSpPr>
            <a:spLocks noGrp="1"/>
          </p:cNvSpPr>
          <p:nvPr>
            <p:ph type="title"/>
          </p:nvPr>
        </p:nvSpPr>
        <p:spPr>
          <a:xfrm>
            <a:off x="415375" y="374197"/>
            <a:ext cx="11243225" cy="657224"/>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2567AAF9-BE05-094A-A4C5-74F66A48DC41}"/>
              </a:ext>
            </a:extLst>
          </p:cNvPr>
          <p:cNvSpPr>
            <a:spLocks noGrp="1"/>
          </p:cNvSpPr>
          <p:nvPr>
            <p:ph type="body" idx="1"/>
          </p:nvPr>
        </p:nvSpPr>
        <p:spPr>
          <a:xfrm>
            <a:off x="1066800" y="1463040"/>
            <a:ext cx="10058400" cy="45720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91905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66" r:id="rId4"/>
    <p:sldLayoutId id="2147483650" r:id="rId5"/>
    <p:sldLayoutId id="2147483661" r:id="rId6"/>
    <p:sldLayoutId id="2147483667" r:id="rId7"/>
    <p:sldLayoutId id="2147483668" r:id="rId8"/>
    <p:sldLayoutId id="2147483665" r:id="rId9"/>
    <p:sldLayoutId id="2147483663" r:id="rId10"/>
    <p:sldLayoutId id="2147483655" r:id="rId11"/>
    <p:sldLayoutId id="2147483658" r:id="rId12"/>
    <p:sldLayoutId id="2147483659"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3600" b="1" i="0" kern="1200">
          <a:solidFill>
            <a:schemeClr val="tx2">
              <a:lumMod val="50000"/>
            </a:schemeClr>
          </a:solidFill>
          <a:latin typeface="Artegra Sans" panose="0200050304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1">
              <a:lumMod val="75000"/>
            </a:schemeClr>
          </a:solidFill>
          <a:latin typeface="Artegra Sans"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75000"/>
            </a:schemeClr>
          </a:solidFill>
          <a:latin typeface="Artegra Sans"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75000"/>
            </a:schemeClr>
          </a:solidFill>
          <a:latin typeface="Artegra Sans"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Artegra Sans"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11.jpe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person, table, sitting&#10;&#10;Description automatically generated">
            <a:extLst>
              <a:ext uri="{FF2B5EF4-FFF2-40B4-BE49-F238E27FC236}">
                <a16:creationId xmlns:a16="http://schemas.microsoft.com/office/drawing/2014/main" id="{87FF9EA9-DA33-4703-B8C1-6FA6D714AA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44" y="0"/>
            <a:ext cx="12177156" cy="5813367"/>
          </a:xfrm>
          <a:prstGeom prst="rect">
            <a:avLst/>
          </a:prstGeom>
        </p:spPr>
      </p:pic>
      <p:sp>
        <p:nvSpPr>
          <p:cNvPr id="2" name="Rectangle 1">
            <a:extLst>
              <a:ext uri="{FF2B5EF4-FFF2-40B4-BE49-F238E27FC236}">
                <a16:creationId xmlns:a16="http://schemas.microsoft.com/office/drawing/2014/main" id="{6C9A7BA6-D9F3-B749-8BFA-90A9008A59B2}"/>
              </a:ext>
            </a:extLst>
          </p:cNvPr>
          <p:cNvSpPr/>
          <p:nvPr/>
        </p:nvSpPr>
        <p:spPr>
          <a:xfrm>
            <a:off x="76200" y="4588823"/>
            <a:ext cx="11049000" cy="2057400"/>
          </a:xfrm>
          <a:prstGeom prst="rect">
            <a:avLst/>
          </a:prstGeom>
          <a:solidFill>
            <a:srgbClr val="252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1D49E4-9EA2-D447-B22F-691C633A60C8}"/>
              </a:ext>
            </a:extLst>
          </p:cNvPr>
          <p:cNvSpPr/>
          <p:nvPr/>
        </p:nvSpPr>
        <p:spPr>
          <a:xfrm>
            <a:off x="10591800" y="4588823"/>
            <a:ext cx="1585356" cy="1199578"/>
          </a:xfrm>
          <a:prstGeom prst="rect">
            <a:avLst/>
          </a:prstGeom>
          <a:solidFill>
            <a:srgbClr val="252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AAA72F-4D24-4366-866A-F5BDE2C883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9695" y="3053876"/>
            <a:ext cx="7361207" cy="886691"/>
          </a:xfrm>
          <a:prstGeom prst="rect">
            <a:avLst/>
          </a:prstGeom>
        </p:spPr>
      </p:pic>
      <p:sp>
        <p:nvSpPr>
          <p:cNvPr id="8" name="Rectangle 7">
            <a:extLst>
              <a:ext uri="{FF2B5EF4-FFF2-40B4-BE49-F238E27FC236}">
                <a16:creationId xmlns:a16="http://schemas.microsoft.com/office/drawing/2014/main" id="{0C206012-2796-4597-A056-E073F1C8BA0F}"/>
              </a:ext>
            </a:extLst>
          </p:cNvPr>
          <p:cNvSpPr/>
          <p:nvPr/>
        </p:nvSpPr>
        <p:spPr>
          <a:xfrm>
            <a:off x="834349" y="582174"/>
            <a:ext cx="10515600" cy="2031325"/>
          </a:xfrm>
          <a:prstGeom prst="rect">
            <a:avLst/>
          </a:prstGeom>
          <a:noFill/>
        </p:spPr>
        <p:txBody>
          <a:bodyPr wrap="square">
            <a:spAutoFit/>
          </a:bodyPr>
          <a:lstStyle/>
          <a:p>
            <a:pPr algn="ctr"/>
            <a:r>
              <a:rPr lang="en-US" sz="5400" b="1" dirty="0">
                <a:solidFill>
                  <a:schemeClr val="bg1"/>
                </a:solidFill>
                <a:latin typeface="Artegra Sans" panose="02000503040000020004" pitchFamily="2" charset="0"/>
                <a:ea typeface="+mj-ea"/>
                <a:cs typeface="+mj-cs"/>
              </a:rPr>
              <a:t>Mental Health Index</a:t>
            </a:r>
          </a:p>
          <a:p>
            <a:pPr algn="ctr"/>
            <a:r>
              <a:rPr lang="en-US" sz="3600" b="1" dirty="0">
                <a:solidFill>
                  <a:schemeClr val="bg1"/>
                </a:solidFill>
                <a:latin typeface="Artegra Sans" panose="02000503040000020004" pitchFamily="2" charset="0"/>
                <a:ea typeface="+mj-ea"/>
                <a:cs typeface="+mj-cs"/>
              </a:rPr>
              <a:t>U.S. Worker Edition</a:t>
            </a:r>
            <a:endParaRPr lang="en-US" sz="3600" b="1" dirty="0">
              <a:solidFill>
                <a:schemeClr val="bg1"/>
              </a:solidFill>
              <a:latin typeface="Artegra Sans" panose="02000503040000020004" pitchFamily="2" charset="0"/>
            </a:endParaRPr>
          </a:p>
          <a:p>
            <a:pPr algn="ctr"/>
            <a:r>
              <a:rPr lang="en-US" sz="3600" b="1" dirty="0">
                <a:solidFill>
                  <a:schemeClr val="bg1"/>
                </a:solidFill>
                <a:latin typeface="Artegra Sans" panose="02000503040000020004" pitchFamily="2" charset="0"/>
              </a:rPr>
              <a:t>Q4 2021 Update </a:t>
            </a:r>
          </a:p>
        </p:txBody>
      </p:sp>
      <p:sp>
        <p:nvSpPr>
          <p:cNvPr id="9" name="Text Placeholder 2">
            <a:extLst>
              <a:ext uri="{FF2B5EF4-FFF2-40B4-BE49-F238E27FC236}">
                <a16:creationId xmlns:a16="http://schemas.microsoft.com/office/drawing/2014/main" id="{26E66B35-CBEC-484E-A007-48F1F42E2C1B}"/>
              </a:ext>
            </a:extLst>
          </p:cNvPr>
          <p:cNvSpPr txBox="1">
            <a:spLocks/>
          </p:cNvSpPr>
          <p:nvPr/>
        </p:nvSpPr>
        <p:spPr>
          <a:xfrm>
            <a:off x="533400" y="5029200"/>
            <a:ext cx="11353799" cy="1524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1">
                    <a:lumMod val="60000"/>
                    <a:lumOff val="40000"/>
                  </a:schemeClr>
                </a:solidFill>
                <a:latin typeface="Artegra Sans"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60000"/>
                    <a:lumOff val="40000"/>
                  </a:schemeClr>
                </a:solidFill>
                <a:latin typeface="Artegra Sans"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60000"/>
                    <a:lumOff val="40000"/>
                  </a:schemeClr>
                </a:solidFill>
                <a:latin typeface="Artegra Sans"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60000"/>
                    <a:lumOff val="40000"/>
                  </a:schemeClr>
                </a:solidFill>
                <a:latin typeface="Artegra Sans"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60000"/>
                    <a:lumOff val="40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accent5"/>
                </a:solidFill>
              </a:rPr>
              <a:t>Methodology:</a:t>
            </a:r>
          </a:p>
          <a:p>
            <a:pPr marL="182880" indent="-182880"/>
            <a:r>
              <a:rPr lang="en-US" sz="1600" dirty="0">
                <a:solidFill>
                  <a:schemeClr val="accent5"/>
                </a:solidFill>
              </a:rPr>
              <a:t>Dozens of large US corporations using the Total Brain Platform </a:t>
            </a:r>
          </a:p>
          <a:p>
            <a:pPr marL="182880" indent="-182880"/>
            <a:r>
              <a:rPr lang="en-US" sz="1600" dirty="0">
                <a:solidFill>
                  <a:schemeClr val="accent5"/>
                </a:solidFill>
              </a:rPr>
              <a:t>Weekly randomized selection of up to 500 assessments </a:t>
            </a:r>
          </a:p>
          <a:p>
            <a:pPr marL="182880" indent="-182880"/>
            <a:r>
              <a:rPr lang="en-US" sz="1600" dirty="0">
                <a:solidFill>
                  <a:schemeClr val="accent5"/>
                </a:solidFill>
              </a:rPr>
              <a:t>Statistical control for cohort effect</a:t>
            </a:r>
          </a:p>
        </p:txBody>
      </p:sp>
    </p:spTree>
    <p:extLst>
      <p:ext uri="{BB962C8B-B14F-4D97-AF65-F5344CB8AC3E}">
        <p14:creationId xmlns:p14="http://schemas.microsoft.com/office/powerpoint/2010/main" val="339156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951624-1396-44A2-BA7E-12894DA66C4D}"/>
              </a:ext>
            </a:extLst>
          </p:cNvPr>
          <p:cNvGrpSpPr/>
          <p:nvPr/>
        </p:nvGrpSpPr>
        <p:grpSpPr>
          <a:xfrm>
            <a:off x="222161" y="1658540"/>
            <a:ext cx="11743800" cy="1107996"/>
            <a:chOff x="811684" y="2647223"/>
            <a:chExt cx="6326539" cy="1107996"/>
          </a:xfrm>
        </p:grpSpPr>
        <p:sp>
          <p:nvSpPr>
            <p:cNvPr id="4" name="TextBox 3">
              <a:extLst>
                <a:ext uri="{FF2B5EF4-FFF2-40B4-BE49-F238E27FC236}">
                  <a16:creationId xmlns:a16="http://schemas.microsoft.com/office/drawing/2014/main" id="{211DFF89-2000-8A47-9FDE-42367F1E1F9B}"/>
                </a:ext>
              </a:extLst>
            </p:cNvPr>
            <p:cNvSpPr txBox="1"/>
            <p:nvPr/>
          </p:nvSpPr>
          <p:spPr>
            <a:xfrm>
              <a:off x="1421642" y="2878055"/>
              <a:ext cx="5716581" cy="584775"/>
            </a:xfrm>
            <a:prstGeom prst="rect">
              <a:avLst/>
            </a:prstGeom>
            <a:noFill/>
          </p:spPr>
          <p:txBody>
            <a:bodyPr wrap="square" rtlCol="0">
              <a:spAutoFit/>
            </a:bodyPr>
            <a:lstStyle/>
            <a:p>
              <a:r>
                <a:rPr lang="en-US" sz="3200" b="1" dirty="0">
                  <a:latin typeface="Artegra Sans" panose="02000503040000020004" pitchFamily="2" charset="0"/>
                </a:rPr>
                <a:t>Awareness and Compassion</a:t>
              </a:r>
              <a:endParaRPr lang="en-US" sz="2800" dirty="0">
                <a:latin typeface="Artegra Sans" panose="02000503040000020004" pitchFamily="2" charset="0"/>
              </a:endParaRPr>
            </a:p>
          </p:txBody>
        </p:sp>
        <p:sp>
          <p:nvSpPr>
            <p:cNvPr id="12" name="TextBox 11">
              <a:extLst>
                <a:ext uri="{FF2B5EF4-FFF2-40B4-BE49-F238E27FC236}">
                  <a16:creationId xmlns:a16="http://schemas.microsoft.com/office/drawing/2014/main" id="{C0BEB671-B718-9F42-AAD7-6BB6540AC8D1}"/>
                </a:ext>
              </a:extLst>
            </p:cNvPr>
            <p:cNvSpPr txBox="1"/>
            <p:nvPr/>
          </p:nvSpPr>
          <p:spPr>
            <a:xfrm>
              <a:off x="811684" y="2647223"/>
              <a:ext cx="607974" cy="1107996"/>
            </a:xfrm>
            <a:prstGeom prst="rect">
              <a:avLst/>
            </a:prstGeom>
            <a:noFill/>
          </p:spPr>
          <p:txBody>
            <a:bodyPr wrap="square" lIns="0" tIns="0" rIns="0" bIns="0" rtlCol="0">
              <a:spAutoFit/>
            </a:bodyPr>
            <a:lstStyle/>
            <a:p>
              <a:pPr algn="ctr"/>
              <a:r>
                <a:rPr lang="en-US" sz="7200" b="1" dirty="0">
                  <a:solidFill>
                    <a:schemeClr val="accent2"/>
                  </a:solidFill>
                  <a:latin typeface="Artegra Sans" panose="02000503040000020004" pitchFamily="2" charset="0"/>
                </a:rPr>
                <a:t>1</a:t>
              </a:r>
            </a:p>
          </p:txBody>
        </p:sp>
      </p:grpSp>
      <p:grpSp>
        <p:nvGrpSpPr>
          <p:cNvPr id="3" name="Group 2">
            <a:extLst>
              <a:ext uri="{FF2B5EF4-FFF2-40B4-BE49-F238E27FC236}">
                <a16:creationId xmlns:a16="http://schemas.microsoft.com/office/drawing/2014/main" id="{ACF93F0B-EB91-4F84-B91D-A11FF35B78E2}"/>
              </a:ext>
            </a:extLst>
          </p:cNvPr>
          <p:cNvGrpSpPr/>
          <p:nvPr/>
        </p:nvGrpSpPr>
        <p:grpSpPr>
          <a:xfrm>
            <a:off x="271842" y="2590800"/>
            <a:ext cx="11691558" cy="1107996"/>
            <a:chOff x="839826" y="3937901"/>
            <a:chExt cx="7004065" cy="1107996"/>
          </a:xfrm>
        </p:grpSpPr>
        <p:sp>
          <p:nvSpPr>
            <p:cNvPr id="13" name="TextBox 12">
              <a:extLst>
                <a:ext uri="{FF2B5EF4-FFF2-40B4-BE49-F238E27FC236}">
                  <a16:creationId xmlns:a16="http://schemas.microsoft.com/office/drawing/2014/main" id="{96DBF9AA-E856-4646-AC80-FA8E56CF1D32}"/>
                </a:ext>
              </a:extLst>
            </p:cNvPr>
            <p:cNvSpPr txBox="1"/>
            <p:nvPr/>
          </p:nvSpPr>
          <p:spPr>
            <a:xfrm>
              <a:off x="1499425" y="4132254"/>
              <a:ext cx="6344466" cy="584775"/>
            </a:xfrm>
            <a:prstGeom prst="rect">
              <a:avLst/>
            </a:prstGeom>
            <a:noFill/>
          </p:spPr>
          <p:txBody>
            <a:bodyPr wrap="square" rtlCol="0">
              <a:spAutoFit/>
            </a:bodyPr>
            <a:lstStyle/>
            <a:p>
              <a:r>
                <a:rPr lang="en-US" sz="3200" b="1" dirty="0">
                  <a:latin typeface="Artegra Sans" panose="02000503040000020004" pitchFamily="2" charset="0"/>
                </a:rPr>
                <a:t>Everyday Mindfulness</a:t>
              </a:r>
              <a:endParaRPr lang="en-US" sz="2800" dirty="0">
                <a:latin typeface="Artegra Sans" panose="02000503040000020004" pitchFamily="2" charset="0"/>
              </a:endParaRPr>
            </a:p>
          </p:txBody>
        </p:sp>
        <p:sp>
          <p:nvSpPr>
            <p:cNvPr id="15" name="TextBox 14">
              <a:extLst>
                <a:ext uri="{FF2B5EF4-FFF2-40B4-BE49-F238E27FC236}">
                  <a16:creationId xmlns:a16="http://schemas.microsoft.com/office/drawing/2014/main" id="{9A0FF7B8-4F18-5C49-9088-0B30DEC9E245}"/>
                </a:ext>
              </a:extLst>
            </p:cNvPr>
            <p:cNvSpPr txBox="1"/>
            <p:nvPr/>
          </p:nvSpPr>
          <p:spPr>
            <a:xfrm>
              <a:off x="839826" y="3937901"/>
              <a:ext cx="607974" cy="1107996"/>
            </a:xfrm>
            <a:prstGeom prst="rect">
              <a:avLst/>
            </a:prstGeom>
            <a:noFill/>
          </p:spPr>
          <p:txBody>
            <a:bodyPr wrap="square" lIns="0" tIns="0" rIns="0" bIns="0" rtlCol="0">
              <a:spAutoFit/>
            </a:bodyPr>
            <a:lstStyle/>
            <a:p>
              <a:pPr algn="ctr"/>
              <a:r>
                <a:rPr lang="en-US" sz="7200" b="1" dirty="0">
                  <a:solidFill>
                    <a:schemeClr val="accent2"/>
                  </a:solidFill>
                  <a:latin typeface="Artegra Sans" panose="02000503040000020004" pitchFamily="2" charset="0"/>
                </a:rPr>
                <a:t>2</a:t>
              </a:r>
            </a:p>
          </p:txBody>
        </p:sp>
      </p:grpSp>
      <p:grpSp>
        <p:nvGrpSpPr>
          <p:cNvPr id="14" name="Group 13">
            <a:extLst>
              <a:ext uri="{FF2B5EF4-FFF2-40B4-BE49-F238E27FC236}">
                <a16:creationId xmlns:a16="http://schemas.microsoft.com/office/drawing/2014/main" id="{4FBB248E-9424-8645-B35D-E1D1D1370633}"/>
              </a:ext>
            </a:extLst>
          </p:cNvPr>
          <p:cNvGrpSpPr/>
          <p:nvPr/>
        </p:nvGrpSpPr>
        <p:grpSpPr>
          <a:xfrm>
            <a:off x="271842" y="3523060"/>
            <a:ext cx="11711589" cy="1107996"/>
            <a:chOff x="839826" y="3798999"/>
            <a:chExt cx="7016065" cy="1107996"/>
          </a:xfrm>
        </p:grpSpPr>
        <p:sp>
          <p:nvSpPr>
            <p:cNvPr id="17" name="TextBox 16">
              <a:extLst>
                <a:ext uri="{FF2B5EF4-FFF2-40B4-BE49-F238E27FC236}">
                  <a16:creationId xmlns:a16="http://schemas.microsoft.com/office/drawing/2014/main" id="{E3401C78-F05E-A14B-B94C-4C1BF2A6B5ED}"/>
                </a:ext>
              </a:extLst>
            </p:cNvPr>
            <p:cNvSpPr txBox="1"/>
            <p:nvPr/>
          </p:nvSpPr>
          <p:spPr>
            <a:xfrm>
              <a:off x="1511425" y="4029831"/>
              <a:ext cx="6344466" cy="584775"/>
            </a:xfrm>
            <a:prstGeom prst="rect">
              <a:avLst/>
            </a:prstGeom>
            <a:noFill/>
          </p:spPr>
          <p:txBody>
            <a:bodyPr wrap="square" rtlCol="0">
              <a:spAutoFit/>
            </a:bodyPr>
            <a:lstStyle/>
            <a:p>
              <a:r>
                <a:rPr lang="en-US" sz="3200" b="1" dirty="0">
                  <a:latin typeface="Artegra Sans" panose="02000503040000020004" pitchFamily="2" charset="0"/>
                </a:rPr>
                <a:t>Retrain Your Brain to Notice Positive Things</a:t>
              </a:r>
              <a:endParaRPr lang="en-US" sz="2800" dirty="0">
                <a:latin typeface="Artegra Sans" panose="02000503040000020004" pitchFamily="2" charset="0"/>
              </a:endParaRPr>
            </a:p>
          </p:txBody>
        </p:sp>
        <p:sp>
          <p:nvSpPr>
            <p:cNvPr id="18" name="TextBox 17">
              <a:extLst>
                <a:ext uri="{FF2B5EF4-FFF2-40B4-BE49-F238E27FC236}">
                  <a16:creationId xmlns:a16="http://schemas.microsoft.com/office/drawing/2014/main" id="{F39FEAA2-4762-2048-8A39-BB33D4B0F1F9}"/>
                </a:ext>
              </a:extLst>
            </p:cNvPr>
            <p:cNvSpPr txBox="1"/>
            <p:nvPr/>
          </p:nvSpPr>
          <p:spPr>
            <a:xfrm>
              <a:off x="839826" y="3798999"/>
              <a:ext cx="607974" cy="1107996"/>
            </a:xfrm>
            <a:prstGeom prst="rect">
              <a:avLst/>
            </a:prstGeom>
            <a:noFill/>
          </p:spPr>
          <p:txBody>
            <a:bodyPr wrap="square" lIns="0" tIns="0" rIns="0" bIns="0" rtlCol="0">
              <a:spAutoFit/>
            </a:bodyPr>
            <a:lstStyle/>
            <a:p>
              <a:pPr algn="ctr"/>
              <a:r>
                <a:rPr lang="en-US" sz="7200" b="1" dirty="0">
                  <a:solidFill>
                    <a:schemeClr val="accent2"/>
                  </a:solidFill>
                  <a:latin typeface="Artegra Sans" panose="02000503040000020004" pitchFamily="2" charset="0"/>
                </a:rPr>
                <a:t>3</a:t>
              </a:r>
            </a:p>
          </p:txBody>
        </p:sp>
      </p:grpSp>
      <p:sp>
        <p:nvSpPr>
          <p:cNvPr id="19" name="Title 1">
            <a:extLst>
              <a:ext uri="{FF2B5EF4-FFF2-40B4-BE49-F238E27FC236}">
                <a16:creationId xmlns:a16="http://schemas.microsoft.com/office/drawing/2014/main" id="{48B69E8F-2628-8D49-B8F0-3CF8FA9A1B3D}"/>
              </a:ext>
            </a:extLst>
          </p:cNvPr>
          <p:cNvSpPr txBox="1">
            <a:spLocks/>
          </p:cNvSpPr>
          <p:nvPr/>
        </p:nvSpPr>
        <p:spPr>
          <a:xfrm>
            <a:off x="415375" y="374197"/>
            <a:ext cx="11313371" cy="755905"/>
          </a:xfrm>
          <a:prstGeom prst="rect">
            <a:avLst/>
          </a:prstGeom>
        </p:spPr>
        <p:txBody>
          <a:bodyPr/>
          <a:lstStyle>
            <a:lvl1pPr algn="l" defTabSz="914400" rtl="0" eaLnBrk="1" latinLnBrk="0" hangingPunct="1">
              <a:lnSpc>
                <a:spcPct val="90000"/>
              </a:lnSpc>
              <a:spcBef>
                <a:spcPct val="0"/>
              </a:spcBef>
              <a:buNone/>
              <a:defRPr sz="3600" b="1" i="0" kern="1200">
                <a:solidFill>
                  <a:schemeClr val="tx2">
                    <a:lumMod val="50000"/>
                  </a:schemeClr>
                </a:solidFill>
                <a:latin typeface="Artegra Sans" panose="02000503040000020004" pitchFamily="2" charset="0"/>
                <a:ea typeface="+mj-ea"/>
                <a:cs typeface="+mj-cs"/>
              </a:defRPr>
            </a:lvl1pPr>
          </a:lstStyle>
          <a:p>
            <a:r>
              <a:rPr lang="en-AU" dirty="0"/>
              <a:t>5 Ways to Reframe Stress and Activate Your  Relaxation Response</a:t>
            </a:r>
            <a:endParaRPr lang="en-US" dirty="0"/>
          </a:p>
        </p:txBody>
      </p:sp>
      <p:grpSp>
        <p:nvGrpSpPr>
          <p:cNvPr id="16" name="Group 15">
            <a:extLst>
              <a:ext uri="{FF2B5EF4-FFF2-40B4-BE49-F238E27FC236}">
                <a16:creationId xmlns:a16="http://schemas.microsoft.com/office/drawing/2014/main" id="{616E9D36-4D3F-D346-89F5-BD505A5F085A}"/>
              </a:ext>
            </a:extLst>
          </p:cNvPr>
          <p:cNvGrpSpPr/>
          <p:nvPr/>
        </p:nvGrpSpPr>
        <p:grpSpPr>
          <a:xfrm>
            <a:off x="285678" y="4455320"/>
            <a:ext cx="11711589" cy="1107996"/>
            <a:chOff x="839826" y="3798999"/>
            <a:chExt cx="7016065" cy="1107996"/>
          </a:xfrm>
        </p:grpSpPr>
        <p:sp>
          <p:nvSpPr>
            <p:cNvPr id="20" name="TextBox 19">
              <a:extLst>
                <a:ext uri="{FF2B5EF4-FFF2-40B4-BE49-F238E27FC236}">
                  <a16:creationId xmlns:a16="http://schemas.microsoft.com/office/drawing/2014/main" id="{BC26E2B5-F65D-0D49-97A1-93CEFDFB0F32}"/>
                </a:ext>
              </a:extLst>
            </p:cNvPr>
            <p:cNvSpPr txBox="1"/>
            <p:nvPr/>
          </p:nvSpPr>
          <p:spPr>
            <a:xfrm>
              <a:off x="1511425" y="4029831"/>
              <a:ext cx="6344466" cy="584775"/>
            </a:xfrm>
            <a:prstGeom prst="rect">
              <a:avLst/>
            </a:prstGeom>
            <a:noFill/>
          </p:spPr>
          <p:txBody>
            <a:bodyPr wrap="square" rtlCol="0">
              <a:spAutoFit/>
            </a:bodyPr>
            <a:lstStyle/>
            <a:p>
              <a:r>
                <a:rPr lang="en-US" sz="3200" b="1" dirty="0">
                  <a:latin typeface="Artegra Sans" panose="02000503040000020004" pitchFamily="2" charset="0"/>
                </a:rPr>
                <a:t>Repetition of a Stimulus in the Moment</a:t>
              </a:r>
              <a:endParaRPr lang="en-US" sz="2800" dirty="0">
                <a:latin typeface="Artegra Sans" panose="02000503040000020004" pitchFamily="2" charset="0"/>
              </a:endParaRPr>
            </a:p>
          </p:txBody>
        </p:sp>
        <p:sp>
          <p:nvSpPr>
            <p:cNvPr id="21" name="TextBox 20">
              <a:extLst>
                <a:ext uri="{FF2B5EF4-FFF2-40B4-BE49-F238E27FC236}">
                  <a16:creationId xmlns:a16="http://schemas.microsoft.com/office/drawing/2014/main" id="{9A919A98-2EC0-D34A-B1CB-FF2D513B5741}"/>
                </a:ext>
              </a:extLst>
            </p:cNvPr>
            <p:cNvSpPr txBox="1"/>
            <p:nvPr/>
          </p:nvSpPr>
          <p:spPr>
            <a:xfrm>
              <a:off x="839826" y="3798999"/>
              <a:ext cx="607974" cy="1107996"/>
            </a:xfrm>
            <a:prstGeom prst="rect">
              <a:avLst/>
            </a:prstGeom>
            <a:noFill/>
          </p:spPr>
          <p:txBody>
            <a:bodyPr wrap="square" lIns="0" tIns="0" rIns="0" bIns="0" rtlCol="0">
              <a:spAutoFit/>
            </a:bodyPr>
            <a:lstStyle/>
            <a:p>
              <a:pPr algn="ctr"/>
              <a:r>
                <a:rPr lang="en-US" sz="7200" b="1" dirty="0">
                  <a:solidFill>
                    <a:schemeClr val="accent2"/>
                  </a:solidFill>
                  <a:latin typeface="Artegra Sans" panose="02000503040000020004" pitchFamily="2" charset="0"/>
                </a:rPr>
                <a:t>4</a:t>
              </a:r>
            </a:p>
          </p:txBody>
        </p:sp>
      </p:grpSp>
      <p:grpSp>
        <p:nvGrpSpPr>
          <p:cNvPr id="22" name="Group 21">
            <a:extLst>
              <a:ext uri="{FF2B5EF4-FFF2-40B4-BE49-F238E27FC236}">
                <a16:creationId xmlns:a16="http://schemas.microsoft.com/office/drawing/2014/main" id="{022D8A7B-B401-DB4D-99C0-7870FC31C413}"/>
              </a:ext>
            </a:extLst>
          </p:cNvPr>
          <p:cNvGrpSpPr/>
          <p:nvPr/>
        </p:nvGrpSpPr>
        <p:grpSpPr>
          <a:xfrm>
            <a:off x="285678" y="5375807"/>
            <a:ext cx="11443068" cy="1107996"/>
            <a:chOff x="839826" y="3798999"/>
            <a:chExt cx="6855202" cy="1107996"/>
          </a:xfrm>
        </p:grpSpPr>
        <p:sp>
          <p:nvSpPr>
            <p:cNvPr id="23" name="TextBox 22">
              <a:extLst>
                <a:ext uri="{FF2B5EF4-FFF2-40B4-BE49-F238E27FC236}">
                  <a16:creationId xmlns:a16="http://schemas.microsoft.com/office/drawing/2014/main" id="{1412ABEF-F896-3C43-9D56-8C16E5824873}"/>
                </a:ext>
              </a:extLst>
            </p:cNvPr>
            <p:cNvSpPr txBox="1"/>
            <p:nvPr/>
          </p:nvSpPr>
          <p:spPr>
            <a:xfrm>
              <a:off x="1511425" y="3829777"/>
              <a:ext cx="6183603" cy="1077218"/>
            </a:xfrm>
            <a:prstGeom prst="rect">
              <a:avLst/>
            </a:prstGeom>
            <a:noFill/>
          </p:spPr>
          <p:txBody>
            <a:bodyPr wrap="square" rtlCol="0">
              <a:spAutoFit/>
            </a:bodyPr>
            <a:lstStyle/>
            <a:p>
              <a:r>
                <a:rPr lang="en-US" sz="3200" b="1" dirty="0">
                  <a:latin typeface="Artegra Sans" panose="02000503040000020004" pitchFamily="2" charset="0"/>
                </a:rPr>
                <a:t>Repetition of What Works for You Will Generate a New Habit</a:t>
              </a:r>
              <a:endParaRPr lang="en-US" sz="2800" dirty="0">
                <a:latin typeface="Artegra Sans" panose="02000503040000020004" pitchFamily="2" charset="0"/>
              </a:endParaRPr>
            </a:p>
          </p:txBody>
        </p:sp>
        <p:sp>
          <p:nvSpPr>
            <p:cNvPr id="24" name="TextBox 23">
              <a:extLst>
                <a:ext uri="{FF2B5EF4-FFF2-40B4-BE49-F238E27FC236}">
                  <a16:creationId xmlns:a16="http://schemas.microsoft.com/office/drawing/2014/main" id="{1FAB05DA-0BCC-914F-8C93-61394AF3217F}"/>
                </a:ext>
              </a:extLst>
            </p:cNvPr>
            <p:cNvSpPr txBox="1"/>
            <p:nvPr/>
          </p:nvSpPr>
          <p:spPr>
            <a:xfrm>
              <a:off x="839826" y="3798999"/>
              <a:ext cx="607974" cy="1107996"/>
            </a:xfrm>
            <a:prstGeom prst="rect">
              <a:avLst/>
            </a:prstGeom>
            <a:noFill/>
          </p:spPr>
          <p:txBody>
            <a:bodyPr wrap="square" lIns="0" tIns="0" rIns="0" bIns="0" rtlCol="0">
              <a:spAutoFit/>
            </a:bodyPr>
            <a:lstStyle/>
            <a:p>
              <a:pPr algn="ctr"/>
              <a:r>
                <a:rPr lang="en-US" sz="7200" b="1" dirty="0">
                  <a:solidFill>
                    <a:schemeClr val="accent2"/>
                  </a:solidFill>
                  <a:latin typeface="Artegra Sans" panose="02000503040000020004" pitchFamily="2" charset="0"/>
                </a:rPr>
                <a:t>5</a:t>
              </a:r>
            </a:p>
          </p:txBody>
        </p:sp>
      </p:grpSp>
    </p:spTree>
    <p:extLst>
      <p:ext uri="{BB962C8B-B14F-4D97-AF65-F5344CB8AC3E}">
        <p14:creationId xmlns:p14="http://schemas.microsoft.com/office/powerpoint/2010/main" val="2948973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03801B-E678-9E48-B89D-BEEDE64DE404}"/>
              </a:ext>
            </a:extLst>
          </p:cNvPr>
          <p:cNvSpPr/>
          <p:nvPr/>
        </p:nvSpPr>
        <p:spPr>
          <a:xfrm>
            <a:off x="0" y="0"/>
            <a:ext cx="12192000" cy="6858000"/>
          </a:xfrm>
          <a:prstGeom prst="rect">
            <a:avLst/>
          </a:prstGeom>
          <a:solidFill>
            <a:srgbClr val="1F22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 name="Text Placeholder 2">
            <a:extLst>
              <a:ext uri="{FF2B5EF4-FFF2-40B4-BE49-F238E27FC236}">
                <a16:creationId xmlns:a16="http://schemas.microsoft.com/office/drawing/2014/main" id="{FE64E7C6-A73B-E34E-937E-4E11D9579F34}"/>
              </a:ext>
            </a:extLst>
          </p:cNvPr>
          <p:cNvSpPr txBox="1">
            <a:spLocks/>
          </p:cNvSpPr>
          <p:nvPr/>
        </p:nvSpPr>
        <p:spPr>
          <a:xfrm>
            <a:off x="3306350" y="3883466"/>
            <a:ext cx="2447706" cy="420101"/>
          </a:xfrm>
          <a:prstGeom prst="rect">
            <a:avLst/>
          </a:prstGeom>
        </p:spPr>
        <p:txBody>
          <a:bodyPr vert="horz" wrap="square" lIns="0" tIns="31990" rIns="0" bIns="0" rtlCol="0">
            <a:spAutoFit/>
          </a:bodyPr>
          <a:lstStyle>
            <a:lvl1pPr marL="0" indent="0" algn="l" defTabSz="914400" rtl="0" eaLnBrk="1" latinLnBrk="0" hangingPunct="1">
              <a:lnSpc>
                <a:spcPct val="90000"/>
              </a:lnSpc>
              <a:spcBef>
                <a:spcPts val="1000"/>
              </a:spcBef>
              <a:buFontTx/>
              <a:buNone/>
              <a:defRPr lang="en-US" sz="3450" b="0" i="0" kern="1200" spc="-35" dirty="0">
                <a:solidFill>
                  <a:srgbClr val="FFFFFF"/>
                </a:solidFill>
                <a:latin typeface="Artegra Sans"/>
                <a:ea typeface="+mj-ea"/>
                <a:cs typeface="Artegra 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cap="all" dirty="0">
                <a:solidFill>
                  <a:schemeClr val="bg1"/>
                </a:solidFill>
              </a:rPr>
              <a:t>MARGARET REHAYEM</a:t>
            </a:r>
            <a:br>
              <a:rPr lang="en-US" sz="1600" b="1" cap="all" dirty="0">
                <a:solidFill>
                  <a:schemeClr val="bg1"/>
                </a:solidFill>
              </a:rPr>
            </a:br>
            <a:r>
              <a:rPr lang="en-US" sz="1200" dirty="0">
                <a:solidFill>
                  <a:schemeClr val="bg1"/>
                </a:solidFill>
              </a:rPr>
              <a:t>Vice President, National Alliance</a:t>
            </a:r>
          </a:p>
        </p:txBody>
      </p:sp>
      <p:sp>
        <p:nvSpPr>
          <p:cNvPr id="4" name="Text Placeholder 2">
            <a:extLst>
              <a:ext uri="{FF2B5EF4-FFF2-40B4-BE49-F238E27FC236}">
                <a16:creationId xmlns:a16="http://schemas.microsoft.com/office/drawing/2014/main" id="{3700870F-7F89-FC4F-933C-0F6E4857D284}"/>
              </a:ext>
            </a:extLst>
          </p:cNvPr>
          <p:cNvSpPr txBox="1">
            <a:spLocks/>
          </p:cNvSpPr>
          <p:nvPr/>
        </p:nvSpPr>
        <p:spPr>
          <a:xfrm>
            <a:off x="6054444" y="3852030"/>
            <a:ext cx="2605280" cy="586300"/>
          </a:xfrm>
          <a:prstGeom prst="rect">
            <a:avLst/>
          </a:prstGeom>
        </p:spPr>
        <p:txBody>
          <a:bodyPr vert="horz" wrap="square" lIns="0" tIns="31990" rIns="0" bIns="0" rtlCol="0">
            <a:spAutoFit/>
          </a:bodyPr>
          <a:lstStyle>
            <a:lvl1pPr marL="0" indent="0" algn="l" defTabSz="914400" rtl="0" eaLnBrk="1" latinLnBrk="0" hangingPunct="1">
              <a:lnSpc>
                <a:spcPct val="90000"/>
              </a:lnSpc>
              <a:spcBef>
                <a:spcPts val="1000"/>
              </a:spcBef>
              <a:buFontTx/>
              <a:buNone/>
              <a:defRPr lang="en-US" sz="3450" b="0" i="0" kern="1200" spc="-35" dirty="0">
                <a:solidFill>
                  <a:srgbClr val="FFFFFF"/>
                </a:solidFill>
                <a:latin typeface="Artegra Sans"/>
                <a:ea typeface="+mj-ea"/>
                <a:cs typeface="Artegra 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cap="all" dirty="0">
                <a:solidFill>
                  <a:schemeClr val="bg1"/>
                </a:solidFill>
              </a:rPr>
              <a:t>Margaret Faso</a:t>
            </a:r>
            <a:br>
              <a:rPr lang="en-US" sz="1600" b="1" cap="all" dirty="0">
                <a:solidFill>
                  <a:schemeClr val="bg1"/>
                </a:solidFill>
              </a:rPr>
            </a:br>
            <a:r>
              <a:rPr lang="en-US" sz="1200" dirty="0">
                <a:solidFill>
                  <a:schemeClr val="bg1"/>
                </a:solidFill>
              </a:rPr>
              <a:t>Director Healthcare Research and Policy, HR Policy Association</a:t>
            </a:r>
          </a:p>
        </p:txBody>
      </p:sp>
      <p:sp>
        <p:nvSpPr>
          <p:cNvPr id="15" name="TextBox 14">
            <a:extLst>
              <a:ext uri="{FF2B5EF4-FFF2-40B4-BE49-F238E27FC236}">
                <a16:creationId xmlns:a16="http://schemas.microsoft.com/office/drawing/2014/main" id="{A534FE2A-C60A-124F-A59C-E1C95F9ECDFC}"/>
              </a:ext>
            </a:extLst>
          </p:cNvPr>
          <p:cNvSpPr txBox="1"/>
          <p:nvPr/>
        </p:nvSpPr>
        <p:spPr>
          <a:xfrm>
            <a:off x="4502810" y="5307578"/>
            <a:ext cx="3310258" cy="584775"/>
          </a:xfrm>
          <a:prstGeom prst="rect">
            <a:avLst/>
          </a:prstGeom>
          <a:noFill/>
        </p:spPr>
        <p:txBody>
          <a:bodyPr wrap="square" rtlCol="0">
            <a:spAutoFit/>
          </a:bodyPr>
          <a:lstStyle/>
          <a:p>
            <a:pPr algn="ctr"/>
            <a:r>
              <a:rPr lang="en-US" sz="3200" b="1" dirty="0">
                <a:solidFill>
                  <a:schemeClr val="accent5"/>
                </a:solidFill>
                <a:latin typeface="Artegra Sans" panose="02000503040000020004" pitchFamily="2" charset="0"/>
              </a:rPr>
              <a:t>#thisisnormal</a:t>
            </a:r>
          </a:p>
        </p:txBody>
      </p:sp>
      <p:pic>
        <p:nvPicPr>
          <p:cNvPr id="16" name="Picture 15">
            <a:extLst>
              <a:ext uri="{FF2B5EF4-FFF2-40B4-BE49-F238E27FC236}">
                <a16:creationId xmlns:a16="http://schemas.microsoft.com/office/drawing/2014/main" id="{2ED8F733-08FE-7942-8BEB-6A759E5692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77336" y="5791200"/>
            <a:ext cx="7361207" cy="886691"/>
          </a:xfrm>
          <a:prstGeom prst="rect">
            <a:avLst/>
          </a:prstGeom>
        </p:spPr>
      </p:pic>
      <p:sp>
        <p:nvSpPr>
          <p:cNvPr id="17" name="Title 16">
            <a:extLst>
              <a:ext uri="{FF2B5EF4-FFF2-40B4-BE49-F238E27FC236}">
                <a16:creationId xmlns:a16="http://schemas.microsoft.com/office/drawing/2014/main" id="{3F4EB9FB-0189-F548-BD06-D749EC1B6ADC}"/>
              </a:ext>
            </a:extLst>
          </p:cNvPr>
          <p:cNvSpPr>
            <a:spLocks noGrp="1"/>
          </p:cNvSpPr>
          <p:nvPr>
            <p:ph type="title"/>
          </p:nvPr>
        </p:nvSpPr>
        <p:spPr/>
        <p:txBody>
          <a:bodyPr/>
          <a:lstStyle/>
          <a:p>
            <a:r>
              <a:rPr lang="en-US" dirty="0">
                <a:solidFill>
                  <a:schemeClr val="accent5"/>
                </a:solidFill>
              </a:rPr>
              <a:t>Speakers</a:t>
            </a:r>
          </a:p>
        </p:txBody>
      </p:sp>
      <p:sp>
        <p:nvSpPr>
          <p:cNvPr id="14" name="Text Placeholder 2">
            <a:extLst>
              <a:ext uri="{FF2B5EF4-FFF2-40B4-BE49-F238E27FC236}">
                <a16:creationId xmlns:a16="http://schemas.microsoft.com/office/drawing/2014/main" id="{5CC90577-9174-4D47-9AC6-0CA27AB3BA3A}"/>
              </a:ext>
            </a:extLst>
          </p:cNvPr>
          <p:cNvSpPr txBox="1">
            <a:spLocks/>
          </p:cNvSpPr>
          <p:nvPr/>
        </p:nvSpPr>
        <p:spPr>
          <a:xfrm>
            <a:off x="8960112" y="3835290"/>
            <a:ext cx="1873257" cy="586300"/>
          </a:xfrm>
          <a:prstGeom prst="rect">
            <a:avLst/>
          </a:prstGeom>
        </p:spPr>
        <p:txBody>
          <a:bodyPr vert="horz" wrap="square" lIns="0" tIns="31990" rIns="0" bIns="0" rtlCol="0">
            <a:spAutoFit/>
          </a:bodyPr>
          <a:lstStyle>
            <a:lvl1pPr marL="0" indent="0" algn="l" defTabSz="914400" rtl="0" eaLnBrk="1" latinLnBrk="0" hangingPunct="1">
              <a:lnSpc>
                <a:spcPct val="90000"/>
              </a:lnSpc>
              <a:spcBef>
                <a:spcPts val="1000"/>
              </a:spcBef>
              <a:buFontTx/>
              <a:buNone/>
              <a:defRPr lang="en-US" sz="3450" b="0" i="0" kern="1200" spc="-35" dirty="0">
                <a:solidFill>
                  <a:srgbClr val="FFFFFF"/>
                </a:solidFill>
                <a:latin typeface="Artegra Sans"/>
                <a:ea typeface="+mj-ea"/>
                <a:cs typeface="Artegra 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cap="all" dirty="0" err="1">
                <a:solidFill>
                  <a:schemeClr val="bg1"/>
                </a:solidFill>
              </a:rPr>
              <a:t>KatY</a:t>
            </a:r>
            <a:r>
              <a:rPr lang="en-US" sz="1600" b="1" cap="all" dirty="0">
                <a:solidFill>
                  <a:schemeClr val="bg1"/>
                </a:solidFill>
              </a:rPr>
              <a:t> Riddick</a:t>
            </a:r>
            <a:br>
              <a:rPr lang="en-US" sz="1600" b="1" cap="all" dirty="0">
                <a:solidFill>
                  <a:schemeClr val="bg1"/>
                </a:solidFill>
              </a:rPr>
            </a:br>
            <a:r>
              <a:rPr lang="en-US" sz="1200" dirty="0">
                <a:solidFill>
                  <a:schemeClr val="bg1"/>
                </a:solidFill>
              </a:rPr>
              <a:t>Director of Strategy and Engagement, One Mind</a:t>
            </a:r>
          </a:p>
        </p:txBody>
      </p:sp>
      <p:pic>
        <p:nvPicPr>
          <p:cNvPr id="18" name="Picture 17">
            <a:extLst>
              <a:ext uri="{FF2B5EF4-FFF2-40B4-BE49-F238E27FC236}">
                <a16:creationId xmlns:a16="http://schemas.microsoft.com/office/drawing/2014/main" id="{2B0977D5-E331-7A4B-A69D-F1275EC142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960112" y="1847161"/>
            <a:ext cx="1837732" cy="1837732"/>
          </a:xfrm>
          <a:prstGeom prst="rect">
            <a:avLst/>
          </a:prstGeom>
        </p:spPr>
      </p:pic>
      <p:sp>
        <p:nvSpPr>
          <p:cNvPr id="23" name="Text Placeholder 2">
            <a:extLst>
              <a:ext uri="{FF2B5EF4-FFF2-40B4-BE49-F238E27FC236}">
                <a16:creationId xmlns:a16="http://schemas.microsoft.com/office/drawing/2014/main" id="{8B387A46-1D46-DE4E-9E1D-FB82FA135315}"/>
              </a:ext>
            </a:extLst>
          </p:cNvPr>
          <p:cNvSpPr txBox="1">
            <a:spLocks/>
          </p:cNvSpPr>
          <p:nvPr/>
        </p:nvSpPr>
        <p:spPr>
          <a:xfrm>
            <a:off x="831942" y="3875673"/>
            <a:ext cx="2148080" cy="420101"/>
          </a:xfrm>
          <a:prstGeom prst="rect">
            <a:avLst/>
          </a:prstGeom>
        </p:spPr>
        <p:txBody>
          <a:bodyPr vert="horz" wrap="square" lIns="0" tIns="31990" rIns="0" bIns="0" rtlCol="0">
            <a:spAutoFit/>
          </a:bodyPr>
          <a:lstStyle>
            <a:lvl1pPr marL="0" indent="0" algn="l" defTabSz="914400" rtl="0" eaLnBrk="1" latinLnBrk="0" hangingPunct="1">
              <a:lnSpc>
                <a:spcPct val="90000"/>
              </a:lnSpc>
              <a:spcBef>
                <a:spcPts val="1000"/>
              </a:spcBef>
              <a:buFontTx/>
              <a:buNone/>
              <a:defRPr lang="en-US" sz="3450" b="0" i="0" kern="1200" spc="-35" dirty="0">
                <a:solidFill>
                  <a:srgbClr val="FFFFFF"/>
                </a:solidFill>
                <a:latin typeface="Artegra Sans"/>
                <a:ea typeface="+mj-ea"/>
                <a:cs typeface="Artegra 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600" b="1" cap="all" dirty="0">
                <a:solidFill>
                  <a:schemeClr val="bg1"/>
                </a:solidFill>
              </a:rPr>
              <a:t>MATT RESTEGHINI</a:t>
            </a:r>
            <a:br>
              <a:rPr lang="en-US" sz="1600" b="1" cap="all" dirty="0">
                <a:solidFill>
                  <a:schemeClr val="bg1"/>
                </a:solidFill>
              </a:rPr>
            </a:br>
            <a:r>
              <a:rPr lang="en-US" sz="1200" dirty="0">
                <a:solidFill>
                  <a:schemeClr val="bg1"/>
                </a:solidFill>
              </a:rPr>
              <a:t>CMO, Total Brain</a:t>
            </a:r>
          </a:p>
        </p:txBody>
      </p:sp>
      <p:pic>
        <p:nvPicPr>
          <p:cNvPr id="24" name="Picture 23">
            <a:extLst>
              <a:ext uri="{FF2B5EF4-FFF2-40B4-BE49-F238E27FC236}">
                <a16:creationId xmlns:a16="http://schemas.microsoft.com/office/drawing/2014/main" id="{2FE8BF3D-F2EC-E446-A9CD-E550AD557BD1}"/>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980852" y="1866558"/>
            <a:ext cx="1837732" cy="1837732"/>
          </a:xfrm>
          <a:prstGeom prst="rect">
            <a:avLst/>
          </a:prstGeom>
        </p:spPr>
      </p:pic>
      <p:pic>
        <p:nvPicPr>
          <p:cNvPr id="5" name="Picture 4">
            <a:extLst>
              <a:ext uri="{FF2B5EF4-FFF2-40B4-BE49-F238E27FC236}">
                <a16:creationId xmlns:a16="http://schemas.microsoft.com/office/drawing/2014/main" id="{07E24514-834A-1D4E-A815-51CEB74B8A3D}"/>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6417218" y="1866558"/>
            <a:ext cx="1837732" cy="1837732"/>
          </a:xfrm>
          <a:prstGeom prst="rect">
            <a:avLst/>
          </a:prstGeom>
        </p:spPr>
      </p:pic>
      <p:pic>
        <p:nvPicPr>
          <p:cNvPr id="6" name="Picture 5">
            <a:extLst>
              <a:ext uri="{FF2B5EF4-FFF2-40B4-BE49-F238E27FC236}">
                <a16:creationId xmlns:a16="http://schemas.microsoft.com/office/drawing/2014/main" id="{664A7917-8A44-E64F-9F59-750D7C7D804C}"/>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3681721" y="1837001"/>
            <a:ext cx="1872359" cy="1872359"/>
          </a:xfrm>
          <a:prstGeom prst="rect">
            <a:avLst/>
          </a:prstGeom>
        </p:spPr>
      </p:pic>
    </p:spTree>
    <p:extLst>
      <p:ext uri="{BB962C8B-B14F-4D97-AF65-F5344CB8AC3E}">
        <p14:creationId xmlns:p14="http://schemas.microsoft.com/office/powerpoint/2010/main" val="152982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1DF9D-7A52-4241-9FC4-C7CF246D3E80}"/>
              </a:ext>
            </a:extLst>
          </p:cNvPr>
          <p:cNvPicPr>
            <a:picLocks noChangeAspect="1"/>
          </p:cNvPicPr>
          <p:nvPr/>
        </p:nvPicPr>
        <p:blipFill>
          <a:blip r:embed="rId3"/>
          <a:stretch>
            <a:fillRect/>
          </a:stretch>
        </p:blipFill>
        <p:spPr>
          <a:xfrm>
            <a:off x="428" y="0"/>
            <a:ext cx="12192000" cy="6858000"/>
          </a:xfrm>
          <a:prstGeom prst="rect">
            <a:avLst/>
          </a:prstGeom>
        </p:spPr>
      </p:pic>
    </p:spTree>
    <p:extLst>
      <p:ext uri="{BB962C8B-B14F-4D97-AF65-F5344CB8AC3E}">
        <p14:creationId xmlns:p14="http://schemas.microsoft.com/office/powerpoint/2010/main" val="201134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FC1A-BF94-A04B-9BE2-05845CCF0744}"/>
              </a:ext>
            </a:extLst>
          </p:cNvPr>
          <p:cNvSpPr>
            <a:spLocks noGrp="1"/>
          </p:cNvSpPr>
          <p:nvPr>
            <p:ph type="title"/>
          </p:nvPr>
        </p:nvSpPr>
        <p:spPr/>
        <p:txBody>
          <a:bodyPr/>
          <a:lstStyle/>
          <a:p>
            <a:r>
              <a:rPr lang="en-US" sz="3200" dirty="0"/>
              <a:t>MHI Q4-21:  Key Risk</a:t>
            </a:r>
          </a:p>
        </p:txBody>
      </p:sp>
      <p:sp>
        <p:nvSpPr>
          <p:cNvPr id="41" name="Text Placeholder 2">
            <a:extLst>
              <a:ext uri="{FF2B5EF4-FFF2-40B4-BE49-F238E27FC236}">
                <a16:creationId xmlns:a16="http://schemas.microsoft.com/office/drawing/2014/main" id="{0006CF5A-4BCF-FA41-BCB7-91795F55B702}"/>
              </a:ext>
            </a:extLst>
          </p:cNvPr>
          <p:cNvSpPr txBox="1">
            <a:spLocks/>
          </p:cNvSpPr>
          <p:nvPr/>
        </p:nvSpPr>
        <p:spPr>
          <a:xfrm>
            <a:off x="986178" y="918160"/>
            <a:ext cx="3517985" cy="33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1">
                    <a:lumMod val="75000"/>
                  </a:schemeClr>
                </a:solidFill>
                <a:latin typeface="Artegra Sans"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75000"/>
                  </a:schemeClr>
                </a:solidFill>
                <a:latin typeface="Artegra Sans"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75000"/>
                  </a:schemeClr>
                </a:solidFill>
                <a:latin typeface="Artegra Sans"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Artegra Sans"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General Anxiety Disorder (GAD)</a:t>
            </a:r>
          </a:p>
        </p:txBody>
      </p:sp>
      <p:sp>
        <p:nvSpPr>
          <p:cNvPr id="42" name="Text Placeholder 2">
            <a:extLst>
              <a:ext uri="{FF2B5EF4-FFF2-40B4-BE49-F238E27FC236}">
                <a16:creationId xmlns:a16="http://schemas.microsoft.com/office/drawing/2014/main" id="{2457A6EB-0CF4-EF47-810A-81B635C7A79B}"/>
              </a:ext>
            </a:extLst>
          </p:cNvPr>
          <p:cNvSpPr txBox="1">
            <a:spLocks/>
          </p:cNvSpPr>
          <p:nvPr/>
        </p:nvSpPr>
        <p:spPr>
          <a:xfrm>
            <a:off x="7416725" y="872557"/>
            <a:ext cx="3517985" cy="33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1">
                    <a:lumMod val="75000"/>
                  </a:schemeClr>
                </a:solidFill>
                <a:latin typeface="Artegra Sans"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75000"/>
                  </a:schemeClr>
                </a:solidFill>
                <a:latin typeface="Artegra Sans"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75000"/>
                  </a:schemeClr>
                </a:solidFill>
                <a:latin typeface="Artegra Sans"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Artegra Sans"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Depressive Disorder</a:t>
            </a:r>
          </a:p>
        </p:txBody>
      </p:sp>
      <p:sp>
        <p:nvSpPr>
          <p:cNvPr id="28" name="Text Placeholder 2">
            <a:extLst>
              <a:ext uri="{FF2B5EF4-FFF2-40B4-BE49-F238E27FC236}">
                <a16:creationId xmlns:a16="http://schemas.microsoft.com/office/drawing/2014/main" id="{5E41EFB9-4EE3-A445-BC94-C6FEF0DC103F}"/>
              </a:ext>
            </a:extLst>
          </p:cNvPr>
          <p:cNvSpPr txBox="1">
            <a:spLocks/>
          </p:cNvSpPr>
          <p:nvPr/>
        </p:nvSpPr>
        <p:spPr>
          <a:xfrm>
            <a:off x="4337007" y="3740194"/>
            <a:ext cx="3517985" cy="330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accent1">
                    <a:lumMod val="75000"/>
                  </a:schemeClr>
                </a:solidFill>
                <a:latin typeface="Artegra Sans" panose="020005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75000"/>
                  </a:schemeClr>
                </a:solidFill>
                <a:latin typeface="Artegra Sans" panose="0200050304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75000"/>
                  </a:schemeClr>
                </a:solidFill>
                <a:latin typeface="Artegra Sans" panose="0200050304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Artegra Sans" panose="0200050304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t>PTSD</a:t>
            </a:r>
          </a:p>
        </p:txBody>
      </p:sp>
      <p:sp>
        <p:nvSpPr>
          <p:cNvPr id="25" name="Rectangle 24">
            <a:extLst>
              <a:ext uri="{FF2B5EF4-FFF2-40B4-BE49-F238E27FC236}">
                <a16:creationId xmlns:a16="http://schemas.microsoft.com/office/drawing/2014/main" id="{F72F1A5A-6594-8247-8A32-D59642296BA5}"/>
              </a:ext>
            </a:extLst>
          </p:cNvPr>
          <p:cNvSpPr/>
          <p:nvPr/>
        </p:nvSpPr>
        <p:spPr>
          <a:xfrm>
            <a:off x="4953000" y="1174532"/>
            <a:ext cx="182316" cy="23660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Content Placeholder 3">
            <a:extLst>
              <a:ext uri="{FF2B5EF4-FFF2-40B4-BE49-F238E27FC236}">
                <a16:creationId xmlns:a16="http://schemas.microsoft.com/office/drawing/2014/main" id="{2B4DF2B9-BE84-E340-9910-B818553A3AB0}"/>
              </a:ext>
            </a:extLst>
          </p:cNvPr>
          <p:cNvGraphicFramePr>
            <a:graphicFrameLocks/>
          </p:cNvGraphicFramePr>
          <p:nvPr>
            <p:extLst>
              <p:ext uri="{D42A27DB-BD31-4B8C-83A1-F6EECF244321}">
                <p14:modId xmlns:p14="http://schemas.microsoft.com/office/powerpoint/2010/main" val="1809291640"/>
              </p:ext>
            </p:extLst>
          </p:nvPr>
        </p:nvGraphicFramePr>
        <p:xfrm>
          <a:off x="260117" y="1281018"/>
          <a:ext cx="5073883" cy="2984183"/>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BBEFD5DB-4BD0-DB46-A35B-ADEF28F040E0}"/>
              </a:ext>
            </a:extLst>
          </p:cNvPr>
          <p:cNvSpPr txBox="1"/>
          <p:nvPr/>
        </p:nvSpPr>
        <p:spPr>
          <a:xfrm>
            <a:off x="2255680" y="3083682"/>
            <a:ext cx="1652776" cy="461665"/>
          </a:xfrm>
          <a:prstGeom prst="rect">
            <a:avLst/>
          </a:prstGeom>
          <a:noFill/>
        </p:spPr>
        <p:txBody>
          <a:bodyPr wrap="square" rtlCol="0">
            <a:spAutoFit/>
          </a:bodyPr>
          <a:lstStyle/>
          <a:p>
            <a:pPr algn="r"/>
            <a:r>
              <a:rPr lang="en-US" sz="2400" b="1" dirty="0">
                <a:latin typeface="Artegra Sans" panose="02000503040000020004" pitchFamily="2" charset="0"/>
                <a:cs typeface="Rasa"/>
              </a:rPr>
              <a:t>↑</a:t>
            </a:r>
            <a:r>
              <a:rPr lang="en-US" sz="2400" b="1" dirty="0">
                <a:solidFill>
                  <a:schemeClr val="tx2"/>
                </a:solidFill>
                <a:latin typeface="Artegra Sans" panose="02000503040000020004" pitchFamily="2" charset="0"/>
                <a:cs typeface="Rasa"/>
              </a:rPr>
              <a:t> 63</a:t>
            </a:r>
            <a:r>
              <a:rPr lang="en-US" sz="2400" b="1" dirty="0">
                <a:solidFill>
                  <a:srgbClr val="494A49"/>
                </a:solidFill>
                <a:latin typeface="Artegra Sans" panose="02000503040000020004" pitchFamily="2" charset="0"/>
                <a:cs typeface="Rasa"/>
              </a:rPr>
              <a:t>%*</a:t>
            </a:r>
          </a:p>
        </p:txBody>
      </p:sp>
      <p:sp>
        <p:nvSpPr>
          <p:cNvPr id="31" name="Rectangle 30">
            <a:extLst>
              <a:ext uri="{FF2B5EF4-FFF2-40B4-BE49-F238E27FC236}">
                <a16:creationId xmlns:a16="http://schemas.microsoft.com/office/drawing/2014/main" id="{4CFBCDCC-484A-E749-8C2D-0CE5E3685816}"/>
              </a:ext>
            </a:extLst>
          </p:cNvPr>
          <p:cNvSpPr/>
          <p:nvPr/>
        </p:nvSpPr>
        <p:spPr>
          <a:xfrm>
            <a:off x="11125200" y="981377"/>
            <a:ext cx="224912" cy="238490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3">
            <a:extLst>
              <a:ext uri="{FF2B5EF4-FFF2-40B4-BE49-F238E27FC236}">
                <a16:creationId xmlns:a16="http://schemas.microsoft.com/office/drawing/2014/main" id="{2FE465F1-6C7A-AC48-81A7-4D509A905CD6}"/>
              </a:ext>
            </a:extLst>
          </p:cNvPr>
          <p:cNvGraphicFramePr>
            <a:graphicFrameLocks/>
          </p:cNvGraphicFramePr>
          <p:nvPr>
            <p:extLst>
              <p:ext uri="{D42A27DB-BD31-4B8C-83A1-F6EECF244321}">
                <p14:modId xmlns:p14="http://schemas.microsoft.com/office/powerpoint/2010/main" val="440788207"/>
              </p:ext>
            </p:extLst>
          </p:nvPr>
        </p:nvGraphicFramePr>
        <p:xfrm>
          <a:off x="6381951" y="1025378"/>
          <a:ext cx="5114280" cy="3007942"/>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6E8EAC8B-C0B8-5A4B-B0B1-06F436A4F240}"/>
              </a:ext>
            </a:extLst>
          </p:cNvPr>
          <p:cNvSpPr txBox="1"/>
          <p:nvPr/>
        </p:nvSpPr>
        <p:spPr>
          <a:xfrm>
            <a:off x="7815449" y="2824680"/>
            <a:ext cx="1665933" cy="461665"/>
          </a:xfrm>
          <a:prstGeom prst="rect">
            <a:avLst/>
          </a:prstGeom>
          <a:noFill/>
        </p:spPr>
        <p:txBody>
          <a:bodyPr wrap="square" rtlCol="0">
            <a:spAutoFit/>
          </a:bodyPr>
          <a:lstStyle/>
          <a:p>
            <a:pPr algn="r"/>
            <a:r>
              <a:rPr lang="en-US" sz="2400" b="1" dirty="0">
                <a:latin typeface="Artegra Sans" panose="02000503040000020004" pitchFamily="2" charset="0"/>
                <a:cs typeface="Rasa"/>
              </a:rPr>
              <a:t>↑</a:t>
            </a:r>
            <a:r>
              <a:rPr lang="en-US" sz="2400" b="1" dirty="0">
                <a:solidFill>
                  <a:schemeClr val="tx2"/>
                </a:solidFill>
                <a:latin typeface="Artegra Sans" panose="02000503040000020004" pitchFamily="2" charset="0"/>
                <a:cs typeface="Rasa"/>
              </a:rPr>
              <a:t> 63%</a:t>
            </a:r>
            <a:r>
              <a:rPr lang="en-US" sz="2400" b="1" baseline="30000" dirty="0">
                <a:latin typeface="Artegra Sans" panose="02000503040000020004"/>
                <a:cs typeface="Rasa"/>
                <a:sym typeface="Wingdings 2" panose="05020102010507070707" pitchFamily="18" charset="2"/>
              </a:rPr>
              <a:t></a:t>
            </a:r>
            <a:endParaRPr lang="en-US" sz="2400" b="1" dirty="0">
              <a:solidFill>
                <a:schemeClr val="tx2"/>
              </a:solidFill>
              <a:latin typeface="Artegra Sans" panose="02000503040000020004" pitchFamily="2" charset="0"/>
              <a:cs typeface="Rasa"/>
            </a:endParaRPr>
          </a:p>
        </p:txBody>
      </p:sp>
      <p:sp>
        <p:nvSpPr>
          <p:cNvPr id="34" name="Rectangle 33">
            <a:extLst>
              <a:ext uri="{FF2B5EF4-FFF2-40B4-BE49-F238E27FC236}">
                <a16:creationId xmlns:a16="http://schemas.microsoft.com/office/drawing/2014/main" id="{3409D8AF-6626-3048-A6B9-D9422D4797C6}"/>
              </a:ext>
            </a:extLst>
          </p:cNvPr>
          <p:cNvSpPr/>
          <p:nvPr/>
        </p:nvSpPr>
        <p:spPr>
          <a:xfrm>
            <a:off x="8148151" y="4021079"/>
            <a:ext cx="233849" cy="222732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ontent Placeholder 3">
            <a:extLst>
              <a:ext uri="{FF2B5EF4-FFF2-40B4-BE49-F238E27FC236}">
                <a16:creationId xmlns:a16="http://schemas.microsoft.com/office/drawing/2014/main" id="{465458F5-756D-1B47-985E-672F39C89F3C}"/>
              </a:ext>
            </a:extLst>
          </p:cNvPr>
          <p:cNvGraphicFramePr>
            <a:graphicFrameLocks/>
          </p:cNvGraphicFramePr>
          <p:nvPr>
            <p:extLst>
              <p:ext uri="{D42A27DB-BD31-4B8C-83A1-F6EECF244321}">
                <p14:modId xmlns:p14="http://schemas.microsoft.com/office/powerpoint/2010/main" val="1034188014"/>
              </p:ext>
            </p:extLst>
          </p:nvPr>
        </p:nvGraphicFramePr>
        <p:xfrm>
          <a:off x="3622196" y="4044786"/>
          <a:ext cx="4912204" cy="2889092"/>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a:extLst>
              <a:ext uri="{FF2B5EF4-FFF2-40B4-BE49-F238E27FC236}">
                <a16:creationId xmlns:a16="http://schemas.microsoft.com/office/drawing/2014/main" id="{D3E9A9AA-8788-2940-98FD-61F4D9BB07D4}"/>
              </a:ext>
            </a:extLst>
          </p:cNvPr>
          <p:cNvSpPr txBox="1"/>
          <p:nvPr/>
        </p:nvSpPr>
        <p:spPr>
          <a:xfrm>
            <a:off x="6709216" y="5677024"/>
            <a:ext cx="1555859" cy="830997"/>
          </a:xfrm>
          <a:prstGeom prst="rect">
            <a:avLst/>
          </a:prstGeom>
          <a:noFill/>
        </p:spPr>
        <p:txBody>
          <a:bodyPr wrap="square" rtlCol="0">
            <a:spAutoFit/>
          </a:bodyPr>
          <a:lstStyle/>
          <a:p>
            <a:pPr algn="r"/>
            <a:r>
              <a:rPr lang="en-US" sz="2400" b="1" dirty="0">
                <a:latin typeface="Artegra Sans" panose="02000503040000020004" pitchFamily="2" charset="0"/>
                <a:cs typeface="Rasa"/>
              </a:rPr>
              <a:t>↑</a:t>
            </a:r>
            <a:r>
              <a:rPr lang="en-US" sz="2400" b="1" dirty="0">
                <a:solidFill>
                  <a:schemeClr val="tx2"/>
                </a:solidFill>
                <a:latin typeface="Artegra Sans" panose="02000503040000020004" pitchFamily="2" charset="0"/>
                <a:cs typeface="Rasa"/>
              </a:rPr>
              <a:t> 136%*</a:t>
            </a:r>
            <a:r>
              <a:rPr lang="en-US" sz="2400" b="1" baseline="30000" dirty="0">
                <a:solidFill>
                  <a:srgbClr val="00A08A"/>
                </a:solidFill>
                <a:latin typeface="Artegra Sans" panose="02000503040000020004"/>
                <a:cs typeface="Rasa"/>
                <a:sym typeface="Wingdings 2" panose="05020102010507070707" pitchFamily="18" charset="2"/>
              </a:rPr>
              <a:t> </a:t>
            </a:r>
            <a:endParaRPr lang="en-AU" sz="2400" b="1" dirty="0">
              <a:latin typeface="Artegra Sans" panose="02000503040000020004"/>
            </a:endParaRPr>
          </a:p>
          <a:p>
            <a:pPr algn="r"/>
            <a:endParaRPr lang="en-US" sz="2400" b="1" dirty="0">
              <a:solidFill>
                <a:schemeClr val="tx2"/>
              </a:solidFill>
              <a:latin typeface="Artegra Sans" panose="02000503040000020004" pitchFamily="2" charset="0"/>
              <a:cs typeface="Rasa"/>
            </a:endParaRPr>
          </a:p>
        </p:txBody>
      </p:sp>
    </p:spTree>
    <p:extLst>
      <p:ext uri="{BB962C8B-B14F-4D97-AF65-F5344CB8AC3E}">
        <p14:creationId xmlns:p14="http://schemas.microsoft.com/office/powerpoint/2010/main" val="212636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BDD0E-840D-48B2-B927-1CC34F0558A2}"/>
              </a:ext>
            </a:extLst>
          </p:cNvPr>
          <p:cNvSpPr>
            <a:spLocks noGrp="1"/>
          </p:cNvSpPr>
          <p:nvPr>
            <p:ph type="title"/>
          </p:nvPr>
        </p:nvSpPr>
        <p:spPr>
          <a:xfrm>
            <a:off x="415375" y="374197"/>
            <a:ext cx="11313371" cy="755905"/>
          </a:xfrm>
        </p:spPr>
        <p:txBody>
          <a:bodyPr/>
          <a:lstStyle/>
          <a:p>
            <a:r>
              <a:rPr lang="en-US" sz="3000" dirty="0"/>
              <a:t>MHI Q4-21: </a:t>
            </a:r>
            <a:r>
              <a:rPr lang="en-AU" sz="3000" dirty="0"/>
              <a:t>A Closer Look</a:t>
            </a:r>
            <a:br>
              <a:rPr lang="en-AU" sz="3000" dirty="0"/>
            </a:br>
            <a:endParaRPr lang="en-US" sz="3000" dirty="0"/>
          </a:p>
        </p:txBody>
      </p:sp>
      <p:sp>
        <p:nvSpPr>
          <p:cNvPr id="15" name="Rectangle 14">
            <a:extLst>
              <a:ext uri="{FF2B5EF4-FFF2-40B4-BE49-F238E27FC236}">
                <a16:creationId xmlns:a16="http://schemas.microsoft.com/office/drawing/2014/main" id="{0FE1DCE6-5E08-9541-9ACD-BDFD430E32EC}"/>
              </a:ext>
            </a:extLst>
          </p:cNvPr>
          <p:cNvSpPr/>
          <p:nvPr/>
        </p:nvSpPr>
        <p:spPr>
          <a:xfrm>
            <a:off x="10265335" y="1604157"/>
            <a:ext cx="166605" cy="144921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16" name="Rectangle 15">
            <a:extLst>
              <a:ext uri="{FF2B5EF4-FFF2-40B4-BE49-F238E27FC236}">
                <a16:creationId xmlns:a16="http://schemas.microsoft.com/office/drawing/2014/main" id="{AD5DFFFF-B5ED-444E-B2F3-F60F29177C66}"/>
              </a:ext>
            </a:extLst>
          </p:cNvPr>
          <p:cNvSpPr/>
          <p:nvPr/>
        </p:nvSpPr>
        <p:spPr>
          <a:xfrm>
            <a:off x="10626511" y="1604157"/>
            <a:ext cx="201935" cy="141814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FC1E51EE-9914-3248-A1CC-41BCD8FCBADA}"/>
              </a:ext>
            </a:extLst>
          </p:cNvPr>
          <p:cNvSpPr/>
          <p:nvPr/>
        </p:nvSpPr>
        <p:spPr>
          <a:xfrm>
            <a:off x="7273997" y="1575971"/>
            <a:ext cx="128864" cy="144921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graphicFrame>
        <p:nvGraphicFramePr>
          <p:cNvPr id="18" name="Content Placeholder 3">
            <a:extLst>
              <a:ext uri="{FF2B5EF4-FFF2-40B4-BE49-F238E27FC236}">
                <a16:creationId xmlns:a16="http://schemas.microsoft.com/office/drawing/2014/main" id="{56E597E8-1457-D147-BB3D-7BD3522FE379}"/>
              </a:ext>
            </a:extLst>
          </p:cNvPr>
          <p:cNvGraphicFramePr>
            <a:graphicFrameLocks/>
          </p:cNvGraphicFramePr>
          <p:nvPr>
            <p:extLst>
              <p:ext uri="{D42A27DB-BD31-4B8C-83A1-F6EECF244321}">
                <p14:modId xmlns:p14="http://schemas.microsoft.com/office/powerpoint/2010/main" val="487660704"/>
              </p:ext>
            </p:extLst>
          </p:nvPr>
        </p:nvGraphicFramePr>
        <p:xfrm>
          <a:off x="6629400" y="1419536"/>
          <a:ext cx="4312532" cy="2238064"/>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13228687-0FBE-E64D-9D4C-E375A51820C4}"/>
              </a:ext>
            </a:extLst>
          </p:cNvPr>
          <p:cNvSpPr txBox="1"/>
          <p:nvPr/>
        </p:nvSpPr>
        <p:spPr>
          <a:xfrm rot="10800000">
            <a:off x="10422702" y="2708764"/>
            <a:ext cx="3047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08A"/>
                </a:solidFill>
                <a:effectLst/>
                <a:uLnTx/>
                <a:uFillTx/>
                <a:latin typeface="Artegra Sans" panose="02000503040000020004"/>
                <a:ea typeface="+mn-ea"/>
                <a:cs typeface="+mn-cs"/>
              </a:rPr>
              <a:t>↑</a:t>
            </a:r>
            <a:endParaRPr kumimoji="0" lang="en-US" sz="1800" b="0" i="0" u="none" strike="noStrike" kern="1200" cap="none" spc="0" normalizeH="0" baseline="0" noProof="0" dirty="0">
              <a:ln>
                <a:noFill/>
              </a:ln>
              <a:solidFill>
                <a:srgbClr val="00A08A"/>
              </a:solidFill>
              <a:effectLst/>
              <a:uLnTx/>
              <a:uFillTx/>
              <a:latin typeface="Franklin Gothic Book" panose="020B0503020102020204"/>
              <a:ea typeface="+mn-ea"/>
              <a:cs typeface="+mn-cs"/>
            </a:endParaRPr>
          </a:p>
        </p:txBody>
      </p:sp>
      <p:sp>
        <p:nvSpPr>
          <p:cNvPr id="20" name="Text Placeholder 3">
            <a:extLst>
              <a:ext uri="{FF2B5EF4-FFF2-40B4-BE49-F238E27FC236}">
                <a16:creationId xmlns:a16="http://schemas.microsoft.com/office/drawing/2014/main" id="{D1353820-A11E-8644-BB3C-779D281717D5}"/>
              </a:ext>
            </a:extLst>
          </p:cNvPr>
          <p:cNvSpPr txBox="1">
            <a:spLocks/>
          </p:cNvSpPr>
          <p:nvPr/>
        </p:nvSpPr>
        <p:spPr>
          <a:xfrm>
            <a:off x="7376004" y="903619"/>
            <a:ext cx="3429800" cy="28201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tegra Sans" panose="0200050304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accent1">
                    <a:lumMod val="75000"/>
                  </a:schemeClr>
                </a:solidFill>
                <a:latin typeface="Artegra Sans" panose="0200050304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accent1">
                    <a:lumMod val="75000"/>
                  </a:schemeClr>
                </a:solidFill>
                <a:latin typeface="Artegra Sans" panose="0200050304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1"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Resilience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7% lower than 3 months ago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8% lower than pre-pandemic </a:t>
            </a:r>
          </a:p>
        </p:txBody>
      </p:sp>
      <p:sp>
        <p:nvSpPr>
          <p:cNvPr id="21" name="Rectangle 20">
            <a:extLst>
              <a:ext uri="{FF2B5EF4-FFF2-40B4-BE49-F238E27FC236}">
                <a16:creationId xmlns:a16="http://schemas.microsoft.com/office/drawing/2014/main" id="{5994E84A-59D2-0A40-B8A9-FF0701FC8628}"/>
              </a:ext>
            </a:extLst>
          </p:cNvPr>
          <p:cNvSpPr/>
          <p:nvPr/>
        </p:nvSpPr>
        <p:spPr>
          <a:xfrm>
            <a:off x="1693515" y="1521145"/>
            <a:ext cx="138737" cy="153707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22" name="Rectangle 21">
            <a:extLst>
              <a:ext uri="{FF2B5EF4-FFF2-40B4-BE49-F238E27FC236}">
                <a16:creationId xmlns:a16="http://schemas.microsoft.com/office/drawing/2014/main" id="{4F6968B0-96DF-E943-8715-F78E5D2CF3ED}"/>
              </a:ext>
            </a:extLst>
          </p:cNvPr>
          <p:cNvSpPr/>
          <p:nvPr/>
        </p:nvSpPr>
        <p:spPr>
          <a:xfrm>
            <a:off x="5059687" y="1507649"/>
            <a:ext cx="156857" cy="153706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23" name="Rectangle 22">
            <a:extLst>
              <a:ext uri="{FF2B5EF4-FFF2-40B4-BE49-F238E27FC236}">
                <a16:creationId xmlns:a16="http://schemas.microsoft.com/office/drawing/2014/main" id="{DE71A378-D918-4B49-8784-0EBBEE69BD05}"/>
              </a:ext>
            </a:extLst>
          </p:cNvPr>
          <p:cNvSpPr/>
          <p:nvPr/>
        </p:nvSpPr>
        <p:spPr>
          <a:xfrm>
            <a:off x="4785579" y="1519102"/>
            <a:ext cx="138916" cy="1537069"/>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graphicFrame>
        <p:nvGraphicFramePr>
          <p:cNvPr id="24" name="Content Placeholder 3">
            <a:extLst>
              <a:ext uri="{FF2B5EF4-FFF2-40B4-BE49-F238E27FC236}">
                <a16:creationId xmlns:a16="http://schemas.microsoft.com/office/drawing/2014/main" id="{6B8D30E7-2155-F647-B4C4-07BDF587DA77}"/>
              </a:ext>
            </a:extLst>
          </p:cNvPr>
          <p:cNvGraphicFramePr>
            <a:graphicFrameLocks/>
          </p:cNvGraphicFramePr>
          <p:nvPr>
            <p:extLst>
              <p:ext uri="{D42A27DB-BD31-4B8C-83A1-F6EECF244321}">
                <p14:modId xmlns:p14="http://schemas.microsoft.com/office/powerpoint/2010/main" val="3353795653"/>
              </p:ext>
            </p:extLst>
          </p:nvPr>
        </p:nvGraphicFramePr>
        <p:xfrm>
          <a:off x="1199850" y="1366253"/>
          <a:ext cx="4150302" cy="2291347"/>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62927BE1-C1B8-5749-9E2A-9641DE84A734}"/>
              </a:ext>
            </a:extLst>
          </p:cNvPr>
          <p:cNvSpPr txBox="1"/>
          <p:nvPr/>
        </p:nvSpPr>
        <p:spPr>
          <a:xfrm>
            <a:off x="4935409" y="2652411"/>
            <a:ext cx="3047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89AFF"/>
                </a:solidFill>
                <a:effectLst/>
                <a:uLnTx/>
                <a:uFillTx/>
                <a:latin typeface="Artegra Sans" panose="02000503040000020004"/>
                <a:ea typeface="+mn-ea"/>
                <a:cs typeface="+mn-cs"/>
              </a:rPr>
              <a:t>↑</a:t>
            </a:r>
            <a:endParaRPr kumimoji="0" lang="en-US" sz="1800" b="0" i="0" u="none" strike="noStrike" kern="1200" cap="none" spc="0" normalizeH="0" baseline="0" noProof="0" dirty="0">
              <a:ln>
                <a:noFill/>
              </a:ln>
              <a:solidFill>
                <a:srgbClr val="089AFF"/>
              </a:solidFill>
              <a:effectLst/>
              <a:uLnTx/>
              <a:uFillTx/>
              <a:latin typeface="Franklin Gothic Book" panose="020B0503020102020204"/>
              <a:ea typeface="+mn-ea"/>
              <a:cs typeface="+mn-cs"/>
            </a:endParaRPr>
          </a:p>
        </p:txBody>
      </p:sp>
      <p:sp>
        <p:nvSpPr>
          <p:cNvPr id="26" name="Text Placeholder 3">
            <a:extLst>
              <a:ext uri="{FF2B5EF4-FFF2-40B4-BE49-F238E27FC236}">
                <a16:creationId xmlns:a16="http://schemas.microsoft.com/office/drawing/2014/main" id="{739F1D91-6D6A-9242-8BE0-34DEC434CC28}"/>
              </a:ext>
            </a:extLst>
          </p:cNvPr>
          <p:cNvSpPr txBox="1">
            <a:spLocks/>
          </p:cNvSpPr>
          <p:nvPr/>
        </p:nvSpPr>
        <p:spPr>
          <a:xfrm>
            <a:off x="1468770" y="836499"/>
            <a:ext cx="4132036" cy="452854"/>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tegra Sans" panose="0200050304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accent1">
                    <a:lumMod val="75000"/>
                  </a:schemeClr>
                </a:solidFill>
                <a:latin typeface="Artegra Sans" panose="0200050304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accent1">
                    <a:lumMod val="75000"/>
                  </a:schemeClr>
                </a:solidFill>
                <a:latin typeface="Artegra Sans" panose="0200050304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1"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Stress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rgbClr val="494A49"/>
                </a:solidFill>
              </a:rPr>
              <a:t>27</a:t>
            </a: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 worse in the last 3 months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23% worse than pre-pandemic</a:t>
            </a:r>
          </a:p>
          <a:p>
            <a:pPr marL="182880" marR="0" lvl="0" indent="-182880" algn="ctr"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endParaRPr>
          </a:p>
        </p:txBody>
      </p:sp>
      <p:sp>
        <p:nvSpPr>
          <p:cNvPr id="27" name="Rectangle 26">
            <a:extLst>
              <a:ext uri="{FF2B5EF4-FFF2-40B4-BE49-F238E27FC236}">
                <a16:creationId xmlns:a16="http://schemas.microsoft.com/office/drawing/2014/main" id="{67BDD2AE-A35A-2D43-80E1-1AF26AF7A640}"/>
              </a:ext>
            </a:extLst>
          </p:cNvPr>
          <p:cNvSpPr/>
          <p:nvPr/>
        </p:nvSpPr>
        <p:spPr>
          <a:xfrm>
            <a:off x="516725" y="4758902"/>
            <a:ext cx="111136" cy="14695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28" name="Rectangle 27">
            <a:extLst>
              <a:ext uri="{FF2B5EF4-FFF2-40B4-BE49-F238E27FC236}">
                <a16:creationId xmlns:a16="http://schemas.microsoft.com/office/drawing/2014/main" id="{837560A6-1ED2-0247-8E4B-1C88BABEA741}"/>
              </a:ext>
            </a:extLst>
          </p:cNvPr>
          <p:cNvSpPr/>
          <p:nvPr/>
        </p:nvSpPr>
        <p:spPr>
          <a:xfrm>
            <a:off x="3768821" y="4791052"/>
            <a:ext cx="160470" cy="14695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29" name="Rectangle 28">
            <a:extLst>
              <a:ext uri="{FF2B5EF4-FFF2-40B4-BE49-F238E27FC236}">
                <a16:creationId xmlns:a16="http://schemas.microsoft.com/office/drawing/2014/main" id="{B80658DC-E69A-CE4E-9AF5-ED9AD1FCB8A9}"/>
              </a:ext>
            </a:extLst>
          </p:cNvPr>
          <p:cNvSpPr/>
          <p:nvPr/>
        </p:nvSpPr>
        <p:spPr>
          <a:xfrm>
            <a:off x="3347008" y="4758901"/>
            <a:ext cx="111136" cy="14695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30" name="Text Placeholder 3">
            <a:extLst>
              <a:ext uri="{FF2B5EF4-FFF2-40B4-BE49-F238E27FC236}">
                <a16:creationId xmlns:a16="http://schemas.microsoft.com/office/drawing/2014/main" id="{194C5401-AF34-5847-8041-766C6A9A503F}"/>
              </a:ext>
            </a:extLst>
          </p:cNvPr>
          <p:cNvSpPr txBox="1">
            <a:spLocks/>
          </p:cNvSpPr>
          <p:nvPr/>
        </p:nvSpPr>
        <p:spPr>
          <a:xfrm>
            <a:off x="555867" y="4021369"/>
            <a:ext cx="3429800" cy="28201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tegra Sans" panose="0200050304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accent1">
                    <a:lumMod val="75000"/>
                  </a:schemeClr>
                </a:solidFill>
                <a:latin typeface="Artegra Sans" panose="0200050304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accent1">
                    <a:lumMod val="75000"/>
                  </a:schemeClr>
                </a:solidFill>
                <a:latin typeface="Artegra Sans" panose="0200050304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1" i="0" strike="noStrike" kern="1200" cap="none" spc="0" normalizeH="0" baseline="0" noProof="0" dirty="0">
                <a:ln>
                  <a:noFill/>
                </a:ln>
                <a:solidFill>
                  <a:srgbClr val="494A49"/>
                </a:solidFill>
                <a:effectLst/>
                <a:uLnTx/>
                <a:uFillTx/>
                <a:latin typeface="Artegra Sans" panose="02000503040000020004" pitchFamily="2" charset="0"/>
                <a:ea typeface="+mn-ea"/>
                <a:cs typeface="+mn-cs"/>
              </a:rPr>
              <a:t>Addiction – MALES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80% higher than the start of September</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rgbClr val="494A49"/>
                </a:solidFill>
              </a:rPr>
              <a:t>68</a:t>
            </a: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 higher than pre-pandemic</a:t>
            </a:r>
          </a:p>
        </p:txBody>
      </p:sp>
      <p:graphicFrame>
        <p:nvGraphicFramePr>
          <p:cNvPr id="31" name="Content Placeholder 3">
            <a:extLst>
              <a:ext uri="{FF2B5EF4-FFF2-40B4-BE49-F238E27FC236}">
                <a16:creationId xmlns:a16="http://schemas.microsoft.com/office/drawing/2014/main" id="{ACB97F16-02E1-B841-AA3D-CF9A03065D8E}"/>
              </a:ext>
            </a:extLst>
          </p:cNvPr>
          <p:cNvGraphicFramePr>
            <a:graphicFrameLocks/>
          </p:cNvGraphicFramePr>
          <p:nvPr>
            <p:extLst>
              <p:ext uri="{D42A27DB-BD31-4B8C-83A1-F6EECF244321}">
                <p14:modId xmlns:p14="http://schemas.microsoft.com/office/powerpoint/2010/main" val="2580563101"/>
              </p:ext>
            </p:extLst>
          </p:nvPr>
        </p:nvGraphicFramePr>
        <p:xfrm>
          <a:off x="-38340" y="4327027"/>
          <a:ext cx="4132036" cy="2530973"/>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880A8103-68B7-4942-BD7D-56603B395B90}"/>
              </a:ext>
            </a:extLst>
          </p:cNvPr>
          <p:cNvSpPr txBox="1"/>
          <p:nvPr/>
        </p:nvSpPr>
        <p:spPr>
          <a:xfrm>
            <a:off x="3638804" y="5879041"/>
            <a:ext cx="3047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25000"/>
                  </a:schemeClr>
                </a:solidFill>
                <a:effectLst/>
                <a:uLnTx/>
                <a:uFillTx/>
                <a:latin typeface="Artegra Sans" panose="02000503040000020004"/>
                <a:ea typeface="+mn-ea"/>
                <a:cs typeface="+mn-cs"/>
              </a:rPr>
              <a:t>↑</a:t>
            </a:r>
            <a:endParaRPr kumimoji="0" lang="en-US" sz="1800" b="0" i="0" u="none" strike="noStrike" kern="1200" cap="none" spc="0" normalizeH="0" baseline="0" noProof="0" dirty="0">
              <a:ln>
                <a:noFill/>
              </a:ln>
              <a:solidFill>
                <a:schemeClr val="bg1">
                  <a:lumMod val="25000"/>
                </a:schemeClr>
              </a:solidFill>
              <a:effectLst/>
              <a:uLnTx/>
              <a:uFillTx/>
              <a:latin typeface="Franklin Gothic Book" panose="020B0503020102020204"/>
              <a:ea typeface="+mn-ea"/>
              <a:cs typeface="+mn-cs"/>
            </a:endParaRPr>
          </a:p>
        </p:txBody>
      </p:sp>
      <p:sp>
        <p:nvSpPr>
          <p:cNvPr id="34" name="Rectangle 33">
            <a:extLst>
              <a:ext uri="{FF2B5EF4-FFF2-40B4-BE49-F238E27FC236}">
                <a16:creationId xmlns:a16="http://schemas.microsoft.com/office/drawing/2014/main" id="{F06B4F32-2E81-3045-9972-2D1872977C5A}"/>
              </a:ext>
            </a:extLst>
          </p:cNvPr>
          <p:cNvSpPr/>
          <p:nvPr/>
        </p:nvSpPr>
        <p:spPr>
          <a:xfrm>
            <a:off x="4460870" y="4749195"/>
            <a:ext cx="156371" cy="14695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35" name="Rectangle 34">
            <a:extLst>
              <a:ext uri="{FF2B5EF4-FFF2-40B4-BE49-F238E27FC236}">
                <a16:creationId xmlns:a16="http://schemas.microsoft.com/office/drawing/2014/main" id="{7DF7B122-4EC5-AF49-8A30-E855FBE5C6CF}"/>
              </a:ext>
            </a:extLst>
          </p:cNvPr>
          <p:cNvSpPr/>
          <p:nvPr/>
        </p:nvSpPr>
        <p:spPr>
          <a:xfrm>
            <a:off x="7342537" y="4778546"/>
            <a:ext cx="110162" cy="146952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39" name="Rectangle 38">
            <a:extLst>
              <a:ext uri="{FF2B5EF4-FFF2-40B4-BE49-F238E27FC236}">
                <a16:creationId xmlns:a16="http://schemas.microsoft.com/office/drawing/2014/main" id="{8BB18ACB-C13B-C445-8AB4-3DD18DB4BC52}"/>
              </a:ext>
            </a:extLst>
          </p:cNvPr>
          <p:cNvSpPr/>
          <p:nvPr/>
        </p:nvSpPr>
        <p:spPr>
          <a:xfrm>
            <a:off x="7697575" y="4768385"/>
            <a:ext cx="192235" cy="14695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40" name="Text Placeholder 3">
            <a:extLst>
              <a:ext uri="{FF2B5EF4-FFF2-40B4-BE49-F238E27FC236}">
                <a16:creationId xmlns:a16="http://schemas.microsoft.com/office/drawing/2014/main" id="{67714449-C920-0740-81DF-1D49FDE66B01}"/>
              </a:ext>
            </a:extLst>
          </p:cNvPr>
          <p:cNvSpPr txBox="1">
            <a:spLocks/>
          </p:cNvSpPr>
          <p:nvPr/>
        </p:nvSpPr>
        <p:spPr>
          <a:xfrm>
            <a:off x="4335257" y="4058576"/>
            <a:ext cx="3429800" cy="282017"/>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tegra Sans" panose="0200050304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accent1">
                    <a:lumMod val="75000"/>
                  </a:schemeClr>
                </a:solidFill>
                <a:latin typeface="Artegra Sans" panose="0200050304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accent1">
                    <a:lumMod val="75000"/>
                  </a:schemeClr>
                </a:solidFill>
                <a:latin typeface="Artegra Sans" panose="0200050304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1" i="0" strike="noStrike" kern="1200" cap="none" spc="0" normalizeH="0" baseline="0" noProof="0" dirty="0">
                <a:ln>
                  <a:noFill/>
                </a:ln>
                <a:solidFill>
                  <a:srgbClr val="494A49"/>
                </a:solidFill>
                <a:effectLst/>
                <a:uLnTx/>
                <a:uFillTx/>
                <a:latin typeface="Artegra Sans" panose="02000503040000020004" pitchFamily="2" charset="0"/>
                <a:ea typeface="+mn-ea"/>
                <a:cs typeface="+mn-cs"/>
              </a:rPr>
              <a:t>Social Anxiety Disorder – MALES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162% higher than 3 months ago</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400" dirty="0">
                <a:solidFill>
                  <a:srgbClr val="494A49"/>
                </a:solidFill>
              </a:rPr>
              <a:t>167</a:t>
            </a: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 higher than pre-pandemic</a:t>
            </a:r>
          </a:p>
        </p:txBody>
      </p:sp>
      <p:graphicFrame>
        <p:nvGraphicFramePr>
          <p:cNvPr id="49" name="Content Placeholder 3">
            <a:extLst>
              <a:ext uri="{FF2B5EF4-FFF2-40B4-BE49-F238E27FC236}">
                <a16:creationId xmlns:a16="http://schemas.microsoft.com/office/drawing/2014/main" id="{49406C9A-C900-8A4E-91B8-AFC2AAB16EFB}"/>
              </a:ext>
            </a:extLst>
          </p:cNvPr>
          <p:cNvGraphicFramePr>
            <a:graphicFrameLocks/>
          </p:cNvGraphicFramePr>
          <p:nvPr>
            <p:extLst>
              <p:ext uri="{D42A27DB-BD31-4B8C-83A1-F6EECF244321}">
                <p14:modId xmlns:p14="http://schemas.microsoft.com/office/powerpoint/2010/main" val="3659384578"/>
              </p:ext>
            </p:extLst>
          </p:nvPr>
        </p:nvGraphicFramePr>
        <p:xfrm>
          <a:off x="3924060" y="4408701"/>
          <a:ext cx="4076940" cy="2449299"/>
        </p:xfrm>
        <a:graphic>
          <a:graphicData uri="http://schemas.openxmlformats.org/drawingml/2006/chart">
            <c:chart xmlns:c="http://schemas.openxmlformats.org/drawingml/2006/chart" xmlns:r="http://schemas.openxmlformats.org/officeDocument/2006/relationships" r:id="rId5"/>
          </a:graphicData>
        </a:graphic>
      </p:graphicFrame>
      <p:sp>
        <p:nvSpPr>
          <p:cNvPr id="50" name="TextBox 49">
            <a:extLst>
              <a:ext uri="{FF2B5EF4-FFF2-40B4-BE49-F238E27FC236}">
                <a16:creationId xmlns:a16="http://schemas.microsoft.com/office/drawing/2014/main" id="{B79A229B-42A7-F64C-A8C0-DAFCE730915D}"/>
              </a:ext>
            </a:extLst>
          </p:cNvPr>
          <p:cNvSpPr txBox="1"/>
          <p:nvPr/>
        </p:nvSpPr>
        <p:spPr>
          <a:xfrm>
            <a:off x="7554588" y="5878740"/>
            <a:ext cx="3047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1">
                    <a:lumMod val="25000"/>
                  </a:schemeClr>
                </a:solidFill>
                <a:effectLst/>
                <a:uLnTx/>
                <a:uFillTx/>
                <a:latin typeface="Artegra Sans" panose="02000503040000020004"/>
                <a:ea typeface="+mn-ea"/>
                <a:cs typeface="+mn-cs"/>
              </a:rPr>
              <a:t>↑</a:t>
            </a:r>
            <a:endParaRPr kumimoji="0" lang="en-US" sz="1800" b="0" i="0" u="none" strike="noStrike" kern="1200" cap="none" spc="0" normalizeH="0" baseline="0" noProof="0" dirty="0">
              <a:ln>
                <a:noFill/>
              </a:ln>
              <a:solidFill>
                <a:schemeClr val="bg1">
                  <a:lumMod val="25000"/>
                </a:schemeClr>
              </a:solidFill>
              <a:effectLst/>
              <a:uLnTx/>
              <a:uFillTx/>
              <a:latin typeface="Franklin Gothic Book" panose="020B0503020102020204"/>
              <a:ea typeface="+mn-ea"/>
              <a:cs typeface="+mn-cs"/>
            </a:endParaRPr>
          </a:p>
        </p:txBody>
      </p:sp>
      <p:sp>
        <p:nvSpPr>
          <p:cNvPr id="51" name="Text Placeholder 3">
            <a:extLst>
              <a:ext uri="{FF2B5EF4-FFF2-40B4-BE49-F238E27FC236}">
                <a16:creationId xmlns:a16="http://schemas.microsoft.com/office/drawing/2014/main" id="{502C7146-8FEA-E747-89A5-3D85ED0AB3B0}"/>
              </a:ext>
            </a:extLst>
          </p:cNvPr>
          <p:cNvSpPr txBox="1">
            <a:spLocks/>
          </p:cNvSpPr>
          <p:nvPr/>
        </p:nvSpPr>
        <p:spPr>
          <a:xfrm>
            <a:off x="8001000" y="3935159"/>
            <a:ext cx="4132036" cy="584185"/>
          </a:xfrm>
          <a:prstGeom prst="rect">
            <a:avLst/>
          </a:prstGeom>
        </p:spPr>
        <p:txBody>
          <a:bodyPr vert="horz" lIns="0" tIns="0" rIns="0" bIns="0" rtlCol="0">
            <a:noAutofit/>
          </a:bodyPr>
          <a:lstStyle>
            <a:lvl1pPr marL="182880" indent="-182880" algn="l" defTabSz="914400" rtl="0" eaLnBrk="1" latinLnBrk="0" hangingPunct="1">
              <a:lnSpc>
                <a:spcPct val="100000"/>
              </a:lnSpc>
              <a:spcBef>
                <a:spcPts val="500"/>
              </a:spcBef>
              <a:buFont typeface="Arial" panose="020B0604020202020204" pitchFamily="34" charset="0"/>
              <a:buChar char="•"/>
              <a:defRPr sz="1600" b="0" i="0" kern="1200">
                <a:solidFill>
                  <a:schemeClr val="tx2"/>
                </a:solidFill>
                <a:latin typeface="Artegra Sans" panose="0200050304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accent1">
                    <a:lumMod val="75000"/>
                  </a:schemeClr>
                </a:solidFill>
                <a:latin typeface="Artegra Sans" panose="02000503040000020004"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accent1">
                    <a:lumMod val="75000"/>
                  </a:schemeClr>
                </a:solidFill>
                <a:latin typeface="Artegra Sans" panose="02000503040000020004"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accent1">
                    <a:lumMod val="75000"/>
                  </a:schemeClr>
                </a:solidFill>
                <a:latin typeface="Artegra Sans" panose="0200050304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1"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Social Connectivity - MALES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7% decrease in the last 3 months,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rPr>
              <a:t>after previously rising  higher than pre-pandemic levels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endParaRPr>
          </a:p>
          <a:p>
            <a:pPr marL="182880" marR="0" lvl="0" indent="-182880" algn="ctr"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AU" sz="1400" b="0" i="0" u="none" strike="noStrike" kern="1200" cap="none" spc="0" normalizeH="0" baseline="0" noProof="0" dirty="0">
              <a:ln>
                <a:noFill/>
              </a:ln>
              <a:solidFill>
                <a:srgbClr val="494A49"/>
              </a:solidFill>
              <a:effectLst/>
              <a:uLnTx/>
              <a:uFillTx/>
              <a:latin typeface="Artegra Sans" panose="02000503040000020004" pitchFamily="2" charset="0"/>
              <a:ea typeface="+mn-ea"/>
              <a:cs typeface="+mn-cs"/>
            </a:endParaRPr>
          </a:p>
        </p:txBody>
      </p:sp>
      <p:sp>
        <p:nvSpPr>
          <p:cNvPr id="52" name="Rectangle 51">
            <a:extLst>
              <a:ext uri="{FF2B5EF4-FFF2-40B4-BE49-F238E27FC236}">
                <a16:creationId xmlns:a16="http://schemas.microsoft.com/office/drawing/2014/main" id="{C4FDE564-89B6-CE4A-A50C-047B2AF67CB0}"/>
              </a:ext>
            </a:extLst>
          </p:cNvPr>
          <p:cNvSpPr/>
          <p:nvPr/>
        </p:nvSpPr>
        <p:spPr>
          <a:xfrm>
            <a:off x="11322023" y="4791602"/>
            <a:ext cx="131428" cy="1382205"/>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sp>
        <p:nvSpPr>
          <p:cNvPr id="53" name="Rectangle 52">
            <a:extLst>
              <a:ext uri="{FF2B5EF4-FFF2-40B4-BE49-F238E27FC236}">
                <a16:creationId xmlns:a16="http://schemas.microsoft.com/office/drawing/2014/main" id="{876CB673-F79A-6648-99C6-EC0A53E0D4CA}"/>
              </a:ext>
            </a:extLst>
          </p:cNvPr>
          <p:cNvSpPr/>
          <p:nvPr/>
        </p:nvSpPr>
        <p:spPr>
          <a:xfrm>
            <a:off x="11707728" y="4791602"/>
            <a:ext cx="170677" cy="13887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7F7F7"/>
              </a:solidFill>
              <a:effectLst/>
              <a:uLnTx/>
              <a:uFillTx/>
              <a:latin typeface="Franklin Gothic Book" panose="020B0503020102020204"/>
              <a:ea typeface="+mn-ea"/>
              <a:cs typeface="+mn-cs"/>
            </a:endParaRPr>
          </a:p>
        </p:txBody>
      </p:sp>
      <p:graphicFrame>
        <p:nvGraphicFramePr>
          <p:cNvPr id="54" name="Content Placeholder 3">
            <a:extLst>
              <a:ext uri="{FF2B5EF4-FFF2-40B4-BE49-F238E27FC236}">
                <a16:creationId xmlns:a16="http://schemas.microsoft.com/office/drawing/2014/main" id="{5BEF8746-6ECE-3143-8CF2-E146C5EAC198}"/>
              </a:ext>
            </a:extLst>
          </p:cNvPr>
          <p:cNvGraphicFramePr>
            <a:graphicFrameLocks/>
          </p:cNvGraphicFramePr>
          <p:nvPr>
            <p:extLst>
              <p:ext uri="{D42A27DB-BD31-4B8C-83A1-F6EECF244321}">
                <p14:modId xmlns:p14="http://schemas.microsoft.com/office/powerpoint/2010/main" val="4249470563"/>
              </p:ext>
            </p:extLst>
          </p:nvPr>
        </p:nvGraphicFramePr>
        <p:xfrm>
          <a:off x="8001000" y="4227252"/>
          <a:ext cx="3957944" cy="2433484"/>
        </p:xfrm>
        <a:graphic>
          <a:graphicData uri="http://schemas.openxmlformats.org/drawingml/2006/chart">
            <c:chart xmlns:c="http://schemas.openxmlformats.org/drawingml/2006/chart" xmlns:r="http://schemas.openxmlformats.org/officeDocument/2006/relationships" r:id="rId6"/>
          </a:graphicData>
        </a:graphic>
      </p:graphicFrame>
      <p:sp>
        <p:nvSpPr>
          <p:cNvPr id="55" name="TextBox 54">
            <a:extLst>
              <a:ext uri="{FF2B5EF4-FFF2-40B4-BE49-F238E27FC236}">
                <a16:creationId xmlns:a16="http://schemas.microsoft.com/office/drawing/2014/main" id="{F7086522-9F05-9F4A-BBAF-6749BA0C8907}"/>
              </a:ext>
            </a:extLst>
          </p:cNvPr>
          <p:cNvSpPr txBox="1"/>
          <p:nvPr/>
        </p:nvSpPr>
        <p:spPr>
          <a:xfrm rot="10800000">
            <a:off x="11666918" y="5748221"/>
            <a:ext cx="30477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A08A"/>
                </a:solidFill>
                <a:effectLst/>
                <a:uLnTx/>
                <a:uFillTx/>
                <a:latin typeface="Artegra Sans" panose="02000503040000020004"/>
                <a:ea typeface="+mn-ea"/>
                <a:cs typeface="+mn-cs"/>
              </a:rPr>
              <a:t>↑</a:t>
            </a:r>
            <a:endParaRPr kumimoji="0" lang="en-US" sz="1800" b="0" i="0" u="none" strike="noStrike" kern="1200" cap="none" spc="0" normalizeH="0" baseline="0" noProof="0" dirty="0">
              <a:ln>
                <a:noFill/>
              </a:ln>
              <a:solidFill>
                <a:srgbClr val="00A08A"/>
              </a:solidFill>
              <a:effectLst/>
              <a:uLnTx/>
              <a:uFillTx/>
              <a:latin typeface="Franklin Gothic Book" panose="020B0503020102020204"/>
              <a:ea typeface="+mn-ea"/>
              <a:cs typeface="+mn-cs"/>
            </a:endParaRPr>
          </a:p>
        </p:txBody>
      </p:sp>
      <p:sp>
        <p:nvSpPr>
          <p:cNvPr id="6" name="TextBox 5">
            <a:extLst>
              <a:ext uri="{FF2B5EF4-FFF2-40B4-BE49-F238E27FC236}">
                <a16:creationId xmlns:a16="http://schemas.microsoft.com/office/drawing/2014/main" id="{D63F18DE-F8E9-004F-B18E-251C71204DFB}"/>
              </a:ext>
            </a:extLst>
          </p:cNvPr>
          <p:cNvSpPr txBox="1"/>
          <p:nvPr/>
        </p:nvSpPr>
        <p:spPr>
          <a:xfrm>
            <a:off x="4460870" y="3657600"/>
            <a:ext cx="3236705" cy="369332"/>
          </a:xfrm>
          <a:prstGeom prst="rect">
            <a:avLst/>
          </a:prstGeom>
          <a:noFill/>
        </p:spPr>
        <p:txBody>
          <a:bodyPr wrap="square" rtlCol="0">
            <a:spAutoFit/>
          </a:bodyPr>
          <a:lstStyle/>
          <a:p>
            <a:pPr algn="ctr"/>
            <a:r>
              <a:rPr lang="en-US" b="1" dirty="0">
                <a:latin typeface="Artegra Sans" panose="02000503040000020004" pitchFamily="2" charset="0"/>
              </a:rPr>
              <a:t>MALES</a:t>
            </a:r>
          </a:p>
        </p:txBody>
      </p:sp>
      <p:sp>
        <p:nvSpPr>
          <p:cNvPr id="61" name="TextBox 60">
            <a:extLst>
              <a:ext uri="{FF2B5EF4-FFF2-40B4-BE49-F238E27FC236}">
                <a16:creationId xmlns:a16="http://schemas.microsoft.com/office/drawing/2014/main" id="{BF8D1D81-7309-8C44-B4F8-0CD7C765B1AB}"/>
              </a:ext>
            </a:extLst>
          </p:cNvPr>
          <p:cNvSpPr txBox="1"/>
          <p:nvPr/>
        </p:nvSpPr>
        <p:spPr>
          <a:xfrm>
            <a:off x="4431804" y="642053"/>
            <a:ext cx="3236705" cy="369332"/>
          </a:xfrm>
          <a:prstGeom prst="rect">
            <a:avLst/>
          </a:prstGeom>
          <a:noFill/>
        </p:spPr>
        <p:txBody>
          <a:bodyPr wrap="square" rtlCol="0">
            <a:spAutoFit/>
          </a:bodyPr>
          <a:lstStyle/>
          <a:p>
            <a:pPr algn="ctr"/>
            <a:r>
              <a:rPr lang="en-US" b="1" dirty="0">
                <a:latin typeface="Artegra Sans" panose="02000503040000020004" pitchFamily="2" charset="0"/>
              </a:rPr>
              <a:t>EVERYONE</a:t>
            </a:r>
          </a:p>
        </p:txBody>
      </p:sp>
    </p:spTree>
    <p:extLst>
      <p:ext uri="{BB962C8B-B14F-4D97-AF65-F5344CB8AC3E}">
        <p14:creationId xmlns:p14="http://schemas.microsoft.com/office/powerpoint/2010/main" val="423648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C951624-1396-44A2-BA7E-12894DA66C4D}"/>
              </a:ext>
            </a:extLst>
          </p:cNvPr>
          <p:cNvGrpSpPr/>
          <p:nvPr/>
        </p:nvGrpSpPr>
        <p:grpSpPr>
          <a:xfrm>
            <a:off x="222161" y="1922144"/>
            <a:ext cx="5305310" cy="923330"/>
            <a:chOff x="811684" y="2647223"/>
            <a:chExt cx="6326539" cy="923330"/>
          </a:xfrm>
        </p:grpSpPr>
        <p:sp>
          <p:nvSpPr>
            <p:cNvPr id="4" name="TextBox 3">
              <a:extLst>
                <a:ext uri="{FF2B5EF4-FFF2-40B4-BE49-F238E27FC236}">
                  <a16:creationId xmlns:a16="http://schemas.microsoft.com/office/drawing/2014/main" id="{211DFF89-2000-8A47-9FDE-42367F1E1F9B}"/>
                </a:ext>
              </a:extLst>
            </p:cNvPr>
            <p:cNvSpPr txBox="1"/>
            <p:nvPr/>
          </p:nvSpPr>
          <p:spPr>
            <a:xfrm>
              <a:off x="1421642" y="2878055"/>
              <a:ext cx="5716581" cy="461665"/>
            </a:xfrm>
            <a:prstGeom prst="rect">
              <a:avLst/>
            </a:prstGeom>
            <a:noFill/>
          </p:spPr>
          <p:txBody>
            <a:bodyPr wrap="square" rtlCol="0">
              <a:spAutoFit/>
            </a:bodyPr>
            <a:lstStyle/>
            <a:p>
              <a:r>
                <a:rPr lang="en-US" sz="2400" b="1" dirty="0">
                  <a:latin typeface="Artegra Sans" panose="02000503040000020004" pitchFamily="2" charset="0"/>
                </a:rPr>
                <a:t>Everyday Mindfulness</a:t>
              </a:r>
              <a:endParaRPr lang="en-US" sz="2000" dirty="0">
                <a:latin typeface="Artegra Sans" panose="02000503040000020004" pitchFamily="2" charset="0"/>
              </a:endParaRPr>
            </a:p>
          </p:txBody>
        </p:sp>
        <p:sp>
          <p:nvSpPr>
            <p:cNvPr id="12" name="TextBox 11">
              <a:extLst>
                <a:ext uri="{FF2B5EF4-FFF2-40B4-BE49-F238E27FC236}">
                  <a16:creationId xmlns:a16="http://schemas.microsoft.com/office/drawing/2014/main" id="{C0BEB671-B718-9F42-AAD7-6BB6540AC8D1}"/>
                </a:ext>
              </a:extLst>
            </p:cNvPr>
            <p:cNvSpPr txBox="1"/>
            <p:nvPr/>
          </p:nvSpPr>
          <p:spPr>
            <a:xfrm>
              <a:off x="811684" y="2647223"/>
              <a:ext cx="607974" cy="923330"/>
            </a:xfrm>
            <a:prstGeom prst="rect">
              <a:avLst/>
            </a:prstGeom>
            <a:noFill/>
          </p:spPr>
          <p:txBody>
            <a:bodyPr wrap="square" lIns="0" tIns="0" rIns="0" bIns="0" rtlCol="0">
              <a:spAutoFit/>
            </a:bodyPr>
            <a:lstStyle/>
            <a:p>
              <a:pPr algn="ctr"/>
              <a:r>
                <a:rPr lang="en-US" sz="6000" b="1" dirty="0">
                  <a:solidFill>
                    <a:schemeClr val="accent2"/>
                  </a:solidFill>
                  <a:latin typeface="Artegra Sans" panose="02000503040000020004" pitchFamily="2" charset="0"/>
                </a:rPr>
                <a:t>1</a:t>
              </a:r>
            </a:p>
          </p:txBody>
        </p:sp>
      </p:grpSp>
      <p:grpSp>
        <p:nvGrpSpPr>
          <p:cNvPr id="3" name="Group 2">
            <a:extLst>
              <a:ext uri="{FF2B5EF4-FFF2-40B4-BE49-F238E27FC236}">
                <a16:creationId xmlns:a16="http://schemas.microsoft.com/office/drawing/2014/main" id="{ACF93F0B-EB91-4F84-B91D-A11FF35B78E2}"/>
              </a:ext>
            </a:extLst>
          </p:cNvPr>
          <p:cNvGrpSpPr/>
          <p:nvPr/>
        </p:nvGrpSpPr>
        <p:grpSpPr>
          <a:xfrm>
            <a:off x="271841" y="3176348"/>
            <a:ext cx="5290759" cy="923330"/>
            <a:chOff x="839826" y="3937901"/>
            <a:chExt cx="7016066" cy="923330"/>
          </a:xfrm>
        </p:grpSpPr>
        <p:sp>
          <p:nvSpPr>
            <p:cNvPr id="13" name="TextBox 12">
              <a:extLst>
                <a:ext uri="{FF2B5EF4-FFF2-40B4-BE49-F238E27FC236}">
                  <a16:creationId xmlns:a16="http://schemas.microsoft.com/office/drawing/2014/main" id="{96DBF9AA-E856-4646-AC80-FA8E56CF1D32}"/>
                </a:ext>
              </a:extLst>
            </p:cNvPr>
            <p:cNvSpPr txBox="1"/>
            <p:nvPr/>
          </p:nvSpPr>
          <p:spPr>
            <a:xfrm>
              <a:off x="1511426" y="3970191"/>
              <a:ext cx="6344466" cy="461665"/>
            </a:xfrm>
            <a:prstGeom prst="rect">
              <a:avLst/>
            </a:prstGeom>
            <a:noFill/>
          </p:spPr>
          <p:txBody>
            <a:bodyPr wrap="square" rtlCol="0">
              <a:spAutoFit/>
            </a:bodyPr>
            <a:lstStyle/>
            <a:p>
              <a:r>
                <a:rPr lang="en-US" sz="2400" b="1" dirty="0">
                  <a:latin typeface="Artegra Sans" panose="02000503040000020004" pitchFamily="2" charset="0"/>
                </a:rPr>
                <a:t>Retrain Your Brain to Notice Positive Things</a:t>
              </a:r>
              <a:endParaRPr lang="en-US" sz="2000" dirty="0">
                <a:latin typeface="Artegra Sans" panose="02000503040000020004" pitchFamily="2" charset="0"/>
              </a:endParaRPr>
            </a:p>
          </p:txBody>
        </p:sp>
        <p:sp>
          <p:nvSpPr>
            <p:cNvPr id="15" name="TextBox 14">
              <a:extLst>
                <a:ext uri="{FF2B5EF4-FFF2-40B4-BE49-F238E27FC236}">
                  <a16:creationId xmlns:a16="http://schemas.microsoft.com/office/drawing/2014/main" id="{9A0FF7B8-4F18-5C49-9088-0B30DEC9E245}"/>
                </a:ext>
              </a:extLst>
            </p:cNvPr>
            <p:cNvSpPr txBox="1"/>
            <p:nvPr/>
          </p:nvSpPr>
          <p:spPr>
            <a:xfrm>
              <a:off x="839826" y="3937901"/>
              <a:ext cx="607974" cy="923330"/>
            </a:xfrm>
            <a:prstGeom prst="rect">
              <a:avLst/>
            </a:prstGeom>
            <a:noFill/>
          </p:spPr>
          <p:txBody>
            <a:bodyPr wrap="square" lIns="0" tIns="0" rIns="0" bIns="0" rtlCol="0">
              <a:spAutoFit/>
            </a:bodyPr>
            <a:lstStyle/>
            <a:p>
              <a:pPr algn="ctr"/>
              <a:r>
                <a:rPr lang="en-US" sz="6000" b="1" dirty="0">
                  <a:solidFill>
                    <a:schemeClr val="accent2"/>
                  </a:solidFill>
                  <a:latin typeface="Artegra Sans" panose="02000503040000020004" pitchFamily="2" charset="0"/>
                </a:rPr>
                <a:t>2</a:t>
              </a:r>
            </a:p>
          </p:txBody>
        </p:sp>
      </p:grpSp>
      <p:grpSp>
        <p:nvGrpSpPr>
          <p:cNvPr id="14" name="Group 13">
            <a:extLst>
              <a:ext uri="{FF2B5EF4-FFF2-40B4-BE49-F238E27FC236}">
                <a16:creationId xmlns:a16="http://schemas.microsoft.com/office/drawing/2014/main" id="{4FBB248E-9424-8645-B35D-E1D1D1370633}"/>
              </a:ext>
            </a:extLst>
          </p:cNvPr>
          <p:cNvGrpSpPr/>
          <p:nvPr/>
        </p:nvGrpSpPr>
        <p:grpSpPr>
          <a:xfrm>
            <a:off x="271842" y="4454604"/>
            <a:ext cx="5286434" cy="923330"/>
            <a:chOff x="839826" y="3798999"/>
            <a:chExt cx="7010331" cy="923330"/>
          </a:xfrm>
        </p:grpSpPr>
        <p:sp>
          <p:nvSpPr>
            <p:cNvPr id="17" name="TextBox 16">
              <a:extLst>
                <a:ext uri="{FF2B5EF4-FFF2-40B4-BE49-F238E27FC236}">
                  <a16:creationId xmlns:a16="http://schemas.microsoft.com/office/drawing/2014/main" id="{E3401C78-F05E-A14B-B94C-4C1BF2A6B5ED}"/>
                </a:ext>
              </a:extLst>
            </p:cNvPr>
            <p:cNvSpPr txBox="1"/>
            <p:nvPr/>
          </p:nvSpPr>
          <p:spPr>
            <a:xfrm>
              <a:off x="1505691" y="3828736"/>
              <a:ext cx="6344466" cy="461665"/>
            </a:xfrm>
            <a:prstGeom prst="rect">
              <a:avLst/>
            </a:prstGeom>
            <a:noFill/>
          </p:spPr>
          <p:txBody>
            <a:bodyPr wrap="square" rtlCol="0">
              <a:spAutoFit/>
            </a:bodyPr>
            <a:lstStyle/>
            <a:p>
              <a:r>
                <a:rPr lang="en-US" sz="2400" b="1" dirty="0">
                  <a:latin typeface="Artegra Sans" panose="02000503040000020004" pitchFamily="2" charset="0"/>
                </a:rPr>
                <a:t>Repetition of a Stimulus in the Moment</a:t>
              </a:r>
              <a:endParaRPr lang="en-US" sz="2000" dirty="0">
                <a:latin typeface="Artegra Sans" panose="02000503040000020004" pitchFamily="2" charset="0"/>
              </a:endParaRPr>
            </a:p>
          </p:txBody>
        </p:sp>
        <p:sp>
          <p:nvSpPr>
            <p:cNvPr id="18" name="TextBox 17">
              <a:extLst>
                <a:ext uri="{FF2B5EF4-FFF2-40B4-BE49-F238E27FC236}">
                  <a16:creationId xmlns:a16="http://schemas.microsoft.com/office/drawing/2014/main" id="{F39FEAA2-4762-2048-8A39-BB33D4B0F1F9}"/>
                </a:ext>
              </a:extLst>
            </p:cNvPr>
            <p:cNvSpPr txBox="1"/>
            <p:nvPr/>
          </p:nvSpPr>
          <p:spPr>
            <a:xfrm>
              <a:off x="839826" y="3798999"/>
              <a:ext cx="607974" cy="923330"/>
            </a:xfrm>
            <a:prstGeom prst="rect">
              <a:avLst/>
            </a:prstGeom>
            <a:noFill/>
          </p:spPr>
          <p:txBody>
            <a:bodyPr wrap="square" lIns="0" tIns="0" rIns="0" bIns="0" rtlCol="0">
              <a:spAutoFit/>
            </a:bodyPr>
            <a:lstStyle/>
            <a:p>
              <a:pPr algn="ctr"/>
              <a:r>
                <a:rPr lang="en-US" sz="6000" b="1" dirty="0">
                  <a:solidFill>
                    <a:schemeClr val="accent2"/>
                  </a:solidFill>
                  <a:latin typeface="Artegra Sans" panose="02000503040000020004" pitchFamily="2" charset="0"/>
                </a:rPr>
                <a:t>3</a:t>
              </a:r>
            </a:p>
          </p:txBody>
        </p:sp>
      </p:grpSp>
      <p:sp>
        <p:nvSpPr>
          <p:cNvPr id="19" name="Title 1">
            <a:extLst>
              <a:ext uri="{FF2B5EF4-FFF2-40B4-BE49-F238E27FC236}">
                <a16:creationId xmlns:a16="http://schemas.microsoft.com/office/drawing/2014/main" id="{48B69E8F-2628-8D49-B8F0-3CF8FA9A1B3D}"/>
              </a:ext>
            </a:extLst>
          </p:cNvPr>
          <p:cNvSpPr txBox="1">
            <a:spLocks/>
          </p:cNvSpPr>
          <p:nvPr/>
        </p:nvSpPr>
        <p:spPr>
          <a:xfrm>
            <a:off x="415375" y="374197"/>
            <a:ext cx="11313371" cy="755905"/>
          </a:xfrm>
          <a:prstGeom prst="rect">
            <a:avLst/>
          </a:prstGeom>
        </p:spPr>
        <p:txBody>
          <a:bodyPr/>
          <a:lstStyle>
            <a:lvl1pPr algn="l" defTabSz="914400" rtl="0" eaLnBrk="1" latinLnBrk="0" hangingPunct="1">
              <a:lnSpc>
                <a:spcPct val="90000"/>
              </a:lnSpc>
              <a:spcBef>
                <a:spcPct val="0"/>
              </a:spcBef>
              <a:buNone/>
              <a:defRPr sz="3600" b="1" i="0" kern="1200">
                <a:solidFill>
                  <a:schemeClr val="tx2">
                    <a:lumMod val="50000"/>
                  </a:schemeClr>
                </a:solidFill>
                <a:latin typeface="Artegra Sans" panose="02000503040000020004" pitchFamily="2" charset="0"/>
                <a:ea typeface="+mj-ea"/>
                <a:cs typeface="+mj-cs"/>
              </a:defRPr>
            </a:lvl1pPr>
          </a:lstStyle>
          <a:p>
            <a:r>
              <a:rPr lang="en-AU" dirty="0"/>
              <a:t>3 Ways to Reframe Stress and Activate Your  Relaxation Response</a:t>
            </a:r>
            <a:endParaRPr lang="en-US" dirty="0"/>
          </a:p>
        </p:txBody>
      </p:sp>
      <p:pic>
        <p:nvPicPr>
          <p:cNvPr id="16" name="Picture 15">
            <a:extLst>
              <a:ext uri="{FF2B5EF4-FFF2-40B4-BE49-F238E27FC236}">
                <a16:creationId xmlns:a16="http://schemas.microsoft.com/office/drawing/2014/main" id="{8968B01E-488D-3349-B82F-680BFC4E2B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3516" y="1507422"/>
            <a:ext cx="5692186" cy="4157723"/>
          </a:xfrm>
          <a:prstGeom prst="rect">
            <a:avLst/>
          </a:prstGeom>
        </p:spPr>
      </p:pic>
      <p:pic>
        <p:nvPicPr>
          <p:cNvPr id="20" name="Picture 19">
            <a:extLst>
              <a:ext uri="{FF2B5EF4-FFF2-40B4-BE49-F238E27FC236}">
                <a16:creationId xmlns:a16="http://schemas.microsoft.com/office/drawing/2014/main" id="{83D4530C-0473-4949-AA2D-B367BA1B99A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55590" y="5638800"/>
            <a:ext cx="3953549" cy="1078241"/>
          </a:xfrm>
          <a:prstGeom prst="rect">
            <a:avLst/>
          </a:prstGeom>
        </p:spPr>
      </p:pic>
    </p:spTree>
    <p:extLst>
      <p:ext uri="{BB962C8B-B14F-4D97-AF65-F5344CB8AC3E}">
        <p14:creationId xmlns:p14="http://schemas.microsoft.com/office/powerpoint/2010/main" val="1919441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4" name="Rectangle 3">
            <a:extLst>
              <a:ext uri="{FF2B5EF4-FFF2-40B4-BE49-F238E27FC236}">
                <a16:creationId xmlns:a16="http://schemas.microsoft.com/office/drawing/2014/main" id="{BE39A0E2-90E3-6649-ACA0-9250C2172DEC}"/>
              </a:ext>
            </a:extLst>
          </p:cNvPr>
          <p:cNvSpPr/>
          <p:nvPr/>
        </p:nvSpPr>
        <p:spPr>
          <a:xfrm>
            <a:off x="1905000" y="965298"/>
            <a:ext cx="8610600" cy="5435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itle 3">
            <a:extLst>
              <a:ext uri="{FF2B5EF4-FFF2-40B4-BE49-F238E27FC236}">
                <a16:creationId xmlns:a16="http://schemas.microsoft.com/office/drawing/2014/main" id="{302240BA-74FB-B54D-AC16-C1642750F18C}"/>
              </a:ext>
            </a:extLst>
          </p:cNvPr>
          <p:cNvSpPr txBox="1">
            <a:spLocks/>
          </p:cNvSpPr>
          <p:nvPr/>
        </p:nvSpPr>
        <p:spPr>
          <a:xfrm>
            <a:off x="1246007" y="405478"/>
            <a:ext cx="9982200" cy="55982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600" b="1" i="0" kern="1200">
                <a:solidFill>
                  <a:schemeClr val="accent5"/>
                </a:solidFill>
                <a:latin typeface="Artegra Sans" panose="02000503040000020004" pitchFamily="2" charset="0"/>
                <a:ea typeface="+mj-ea"/>
                <a:cs typeface="+mj-cs"/>
              </a:defRPr>
            </a:lvl1pPr>
          </a:lstStyle>
          <a:p>
            <a:pPr algn="ctr">
              <a:lnSpc>
                <a:spcPct val="100000"/>
              </a:lnSpc>
            </a:pPr>
            <a:r>
              <a:rPr lang="en-US" sz="3200" dirty="0">
                <a:solidFill>
                  <a:schemeClr val="tx1"/>
                </a:solidFill>
              </a:rPr>
              <a:t>Learn More: American Institute of Stress Article</a:t>
            </a:r>
          </a:p>
        </p:txBody>
      </p:sp>
      <p:pic>
        <p:nvPicPr>
          <p:cNvPr id="5" name="Picture 4">
            <a:extLst>
              <a:ext uri="{FF2B5EF4-FFF2-40B4-BE49-F238E27FC236}">
                <a16:creationId xmlns:a16="http://schemas.microsoft.com/office/drawing/2014/main" id="{72299344-DD95-9648-A06A-670C36A8E2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52936" y="965298"/>
            <a:ext cx="3476642" cy="5435502"/>
          </a:xfrm>
          <a:prstGeom prst="rect">
            <a:avLst/>
          </a:prstGeom>
        </p:spPr>
      </p:pic>
      <p:sp>
        <p:nvSpPr>
          <p:cNvPr id="23" name="Rounded Rectangle 22">
            <a:extLst>
              <a:ext uri="{FF2B5EF4-FFF2-40B4-BE49-F238E27FC236}">
                <a16:creationId xmlns:a16="http://schemas.microsoft.com/office/drawing/2014/main" id="{C0949E07-4EBA-A54C-AAD0-E263D4B4A31A}"/>
              </a:ext>
            </a:extLst>
          </p:cNvPr>
          <p:cNvSpPr/>
          <p:nvPr/>
        </p:nvSpPr>
        <p:spPr>
          <a:xfrm>
            <a:off x="1600200" y="5688737"/>
            <a:ext cx="9296400" cy="101014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latin typeface="Artegra Sans" panose="02000503040000020004" pitchFamily="2" charset="0"/>
            </a:endParaRPr>
          </a:p>
        </p:txBody>
      </p:sp>
      <p:sp>
        <p:nvSpPr>
          <p:cNvPr id="25" name="Google Shape;177;p2">
            <a:extLst>
              <a:ext uri="{FF2B5EF4-FFF2-40B4-BE49-F238E27FC236}">
                <a16:creationId xmlns:a16="http://schemas.microsoft.com/office/drawing/2014/main" id="{B5C163CD-69B1-CE47-A0C1-EFCD7A395D31}"/>
              </a:ext>
            </a:extLst>
          </p:cNvPr>
          <p:cNvSpPr/>
          <p:nvPr/>
        </p:nvSpPr>
        <p:spPr>
          <a:xfrm>
            <a:off x="1927244" y="5640508"/>
            <a:ext cx="8656885" cy="564574"/>
          </a:xfrm>
          <a:prstGeom prst="roundRect">
            <a:avLst>
              <a:gd name="adj" fmla="val 8132"/>
            </a:avLst>
          </a:prstGeom>
          <a:noFill/>
          <a:ln w="6350">
            <a:noFill/>
            <a:prstDash val="sysDot"/>
          </a:ln>
          <a:effectLst/>
        </p:spPr>
        <p:txBody>
          <a:bodyPr spcFirstLastPara="1" wrap="square" lIns="91419" tIns="45697" rIns="91419" bIns="45697" anchor="t" anchorCtr="0">
            <a:noAutofit/>
          </a:bodyPr>
          <a:lstStyle/>
          <a:p>
            <a:pPr marL="19253" algn="ctr">
              <a:lnSpc>
                <a:spcPct val="120000"/>
              </a:lnSpc>
            </a:pPr>
            <a:r>
              <a:rPr lang="en-US" sz="2400" dirty="0">
                <a:solidFill>
                  <a:srgbClr val="0276B4"/>
                </a:solidFill>
                <a:latin typeface="Artegra Sans" panose="02000503040000020004" pitchFamily="2" charset="0"/>
                <a:cs typeface="Rasa Medium"/>
                <a:sym typeface="Rasa"/>
              </a:rPr>
              <a:t>Visit:</a:t>
            </a:r>
          </a:p>
          <a:p>
            <a:pPr marL="19253" algn="ctr">
              <a:lnSpc>
                <a:spcPct val="120000"/>
              </a:lnSpc>
            </a:pPr>
            <a:r>
              <a:rPr lang="en-US" sz="2400" u="sng" dirty="0">
                <a:latin typeface="Artegra Sans" panose="02000503040000020004" pitchFamily="2" charset="0"/>
              </a:rPr>
              <a:t>https://</a:t>
            </a:r>
            <a:r>
              <a:rPr lang="en-US" sz="2400" u="sng" dirty="0" err="1">
                <a:latin typeface="Artegra Sans" panose="02000503040000020004" pitchFamily="2" charset="0"/>
              </a:rPr>
              <a:t>www.stress.org</a:t>
            </a:r>
            <a:r>
              <a:rPr lang="en-US" sz="2400" u="sng" dirty="0">
                <a:latin typeface="Artegra Sans" panose="02000503040000020004" pitchFamily="2" charset="0"/>
              </a:rPr>
              <a:t>/dealing-with-stress-beyond-covid</a:t>
            </a:r>
            <a:endParaRPr lang="en-US" sz="2400" dirty="0">
              <a:solidFill>
                <a:schemeClr val="bg2">
                  <a:lumMod val="50000"/>
                </a:schemeClr>
              </a:solidFill>
              <a:latin typeface="Artegra Sans" panose="02000503040000020004" pitchFamily="2" charset="0"/>
              <a:cs typeface="Rasa Medium"/>
              <a:sym typeface="Rasa"/>
            </a:endParaRPr>
          </a:p>
        </p:txBody>
      </p:sp>
    </p:spTree>
    <p:extLst>
      <p:ext uri="{BB962C8B-B14F-4D97-AF65-F5344CB8AC3E}">
        <p14:creationId xmlns:p14="http://schemas.microsoft.com/office/powerpoint/2010/main" val="277650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BE24-D4C5-2E45-BD18-7ADC12904E69}"/>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427103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BA5FE-BE57-7E45-8F8E-8744B6DCADBF}"/>
              </a:ext>
            </a:extLst>
          </p:cNvPr>
          <p:cNvSpPr>
            <a:spLocks noGrp="1"/>
          </p:cNvSpPr>
          <p:nvPr>
            <p:ph type="title"/>
          </p:nvPr>
        </p:nvSpPr>
        <p:spPr/>
        <p:txBody>
          <a:bodyPr/>
          <a:lstStyle/>
          <a:p>
            <a:r>
              <a:rPr lang="en-US" dirty="0"/>
              <a:t>Disclaimer</a:t>
            </a:r>
            <a:endParaRPr lang="en-US" dirty="0">
              <a:solidFill>
                <a:schemeClr val="bg1">
                  <a:lumMod val="75000"/>
                </a:schemeClr>
              </a:solidFill>
            </a:endParaRPr>
          </a:p>
        </p:txBody>
      </p:sp>
      <p:sp>
        <p:nvSpPr>
          <p:cNvPr id="3" name="Content Placeholder 2">
            <a:extLst>
              <a:ext uri="{FF2B5EF4-FFF2-40B4-BE49-F238E27FC236}">
                <a16:creationId xmlns:a16="http://schemas.microsoft.com/office/drawing/2014/main" id="{7117DF08-F899-A848-B881-F27AA228E602}"/>
              </a:ext>
            </a:extLst>
          </p:cNvPr>
          <p:cNvSpPr>
            <a:spLocks noGrp="1"/>
          </p:cNvSpPr>
          <p:nvPr>
            <p:ph idx="4294967295"/>
          </p:nvPr>
        </p:nvSpPr>
        <p:spPr>
          <a:xfrm>
            <a:off x="1143000" y="1447800"/>
            <a:ext cx="10058400" cy="4267200"/>
          </a:xfrm>
        </p:spPr>
        <p:txBody>
          <a:bodyPr numCol="2" spcCol="182880"/>
          <a:lstStyle/>
          <a:p>
            <a:pPr marL="0" marR="5080" indent="0">
              <a:lnSpc>
                <a:spcPct val="100000"/>
              </a:lnSpc>
              <a:buNone/>
            </a:pPr>
            <a:r>
              <a:rPr lang="en-US" sz="1100" dirty="0">
                <a:solidFill>
                  <a:schemeClr val="tx2"/>
                </a:solidFill>
                <a:ea typeface="ArtegraSans-Regular" panose="02000503040000020004" pitchFamily="2" charset="-128"/>
                <a:cs typeface="Artegra Sans"/>
              </a:rPr>
              <a:t>This presentation is issued by Total Brain (ASX: TTB) (“Total Brain”, “the Company" or “we”) to you, is to be held confidentially by you and may not be shared by you with third parties. This presentation is general background information about the Company’s activities current as at the date of this presentation. The information is given in summary form and does not purport to be complete. This presentation is not an oﬀer to sell, or any sale, of securities. Any oﬀer and sale of securities would be done only pursuant to a written agreement between Total Brain and its investors.</a:t>
            </a:r>
          </a:p>
          <a:p>
            <a:pPr marL="0" marR="5080" indent="0">
              <a:lnSpc>
                <a:spcPct val="100000"/>
              </a:lnSpc>
              <a:buNone/>
            </a:pPr>
            <a:r>
              <a:rPr lang="en-US" sz="1100" dirty="0">
                <a:solidFill>
                  <a:schemeClr val="tx2"/>
                </a:solidFill>
                <a:ea typeface="ArtegraSans-Regular" panose="02000503040000020004" pitchFamily="2" charset="-128"/>
                <a:cs typeface="Artegra Sans"/>
              </a:rPr>
              <a:t>Total Brain has made every eﬀort to ensure that the information in this presentation is accurate. However, its accuracy, reliability or completeness cannot be assured. To the maximum extent permitted by law, we and our associates, respective oﬃcers, employees and agents, disclaim any liability for any error or omission or for any loss suﬀered as a result of others acting on the basis of the information contained in this document.</a:t>
            </a:r>
          </a:p>
          <a:p>
            <a:pPr marL="0" marR="5080" indent="0">
              <a:lnSpc>
                <a:spcPct val="100000"/>
              </a:lnSpc>
              <a:buNone/>
            </a:pPr>
            <a:r>
              <a:rPr lang="en-US" sz="1100" dirty="0">
                <a:solidFill>
                  <a:schemeClr val="tx2"/>
                </a:solidFill>
                <a:ea typeface="ArtegraSans-Regular" panose="02000503040000020004" pitchFamily="2" charset="-128"/>
                <a:cs typeface="Artegra Sans"/>
              </a:rPr>
              <a:t>In particular this presentation includes forward looking statements (e.g. phrases with “will” “may”, “would”, “anticipate”, “expect” and other statements about future events, results or outcomes) regarding our belief, intent or expectations with respect to the Company’s businesses, market conditions and/or results of operations, and while our management believes reasonable assumptions have been made, the Company’s actual results may vary in a material and adverse manner, nothing herein is a guarantee of future performance and you are cautioned not to place undue reliance on such statements.</a:t>
            </a:r>
          </a:p>
          <a:p>
            <a:pPr marL="0" marR="5080" indent="0">
              <a:lnSpc>
                <a:spcPct val="100000"/>
              </a:lnSpc>
              <a:buNone/>
            </a:pPr>
            <a:r>
              <a:rPr lang="en-US" sz="1100" dirty="0">
                <a:solidFill>
                  <a:schemeClr val="tx2"/>
                </a:solidFill>
                <a:ea typeface="ArtegraSans-Regular" panose="02000503040000020004" pitchFamily="2" charset="-128"/>
                <a:cs typeface="Artegra Sans"/>
              </a:rPr>
              <a:t>Except to the extent required by law, the Company has no intention to update or revise forward-looking statements, or to publish prospective financial information in the future, regardless of whether new information, future events or any other factors aﬀect the information contained in this presentation.</a:t>
            </a:r>
          </a:p>
          <a:p>
            <a:pPr marL="0" marR="5080" indent="0">
              <a:lnSpc>
                <a:spcPct val="100000"/>
              </a:lnSpc>
              <a:buNone/>
            </a:pPr>
            <a:r>
              <a:rPr lang="en-US" sz="1100" dirty="0">
                <a:solidFill>
                  <a:schemeClr val="tx2"/>
                </a:solidFill>
                <a:ea typeface="ArtegraSans-Regular" panose="02000503040000020004" pitchFamily="2" charset="-128"/>
                <a:cs typeface="Artegra Sans"/>
              </a:rPr>
              <a:t>Any investment in the Company is subject to various risks, including but not limited to, our technology and science not meeting current expectations, intellectual property challenges, competition in the market, insuﬃcient customer acquisition, legal and regulatory limitations in certain jurisdictions, privacy issues, among others.</a:t>
            </a:r>
          </a:p>
          <a:p>
            <a:pPr marL="0" marR="5080" indent="0">
              <a:lnSpc>
                <a:spcPct val="100000"/>
              </a:lnSpc>
              <a:buNone/>
            </a:pPr>
            <a:r>
              <a:rPr lang="en-US" sz="1100" dirty="0">
                <a:solidFill>
                  <a:schemeClr val="tx2"/>
                </a:solidFill>
                <a:ea typeface="ArtegraSans-Regular" panose="02000503040000020004" pitchFamily="2" charset="-128"/>
                <a:cs typeface="Artegra Sans"/>
              </a:rPr>
              <a:t>Information in this presentation, including financial information, should not be considered as legal, financial or tax advice or a recommendation to investors or potential investors in relation to holding, purchasing or selling securities. Before acting on any information you should consider the appropriateness of the information having regard to these matters, any relevant oﬀer document and in particular, you should seek your own independent financial, legal and tax advice.</a:t>
            </a:r>
          </a:p>
        </p:txBody>
      </p:sp>
    </p:spTree>
    <p:extLst>
      <p:ext uri="{BB962C8B-B14F-4D97-AF65-F5344CB8AC3E}">
        <p14:creationId xmlns:p14="http://schemas.microsoft.com/office/powerpoint/2010/main" val="3833803783"/>
      </p:ext>
    </p:extLst>
  </p:cSld>
  <p:clrMapOvr>
    <a:masterClrMapping/>
  </p:clrMapOvr>
</p:sld>
</file>

<file path=ppt/theme/theme1.xml><?xml version="1.0" encoding="utf-8"?>
<a:theme xmlns:a="http://schemas.openxmlformats.org/drawingml/2006/main" name="Office Theme">
  <a:themeElements>
    <a:clrScheme name="TTB 1">
      <a:dk1>
        <a:srgbClr val="202120"/>
      </a:dk1>
      <a:lt1>
        <a:srgbClr val="F7F7F7"/>
      </a:lt1>
      <a:dk2>
        <a:srgbClr val="494A49"/>
      </a:dk2>
      <a:lt2>
        <a:srgbClr val="A1A2A1"/>
      </a:lt2>
      <a:accent1>
        <a:srgbClr val="787978"/>
      </a:accent1>
      <a:accent2>
        <a:srgbClr val="30BFCA"/>
      </a:accent2>
      <a:accent3>
        <a:srgbClr val="B1DC4B"/>
      </a:accent3>
      <a:accent4>
        <a:srgbClr val="2176B2"/>
      </a:accent4>
      <a:accent5>
        <a:srgbClr val="FFFFFF"/>
      </a:accent5>
      <a:accent6>
        <a:srgbClr val="5F605F"/>
      </a:accent6>
      <a:hlink>
        <a:srgbClr val="5F605F"/>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70458</TotalTime>
  <Words>808</Words>
  <Application>Microsoft Office PowerPoint</Application>
  <PresentationFormat>Widescreen</PresentationFormat>
  <Paragraphs>86</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Artegra Sans</vt:lpstr>
      <vt:lpstr>ArtegraSans-Bold</vt:lpstr>
      <vt:lpstr>Calibri</vt:lpstr>
      <vt:lpstr>Franklin Gothic Book</vt:lpstr>
      <vt:lpstr>Office Theme</vt:lpstr>
      <vt:lpstr>PowerPoint Presentation</vt:lpstr>
      <vt:lpstr>Speakers</vt:lpstr>
      <vt:lpstr>PowerPoint Presentation</vt:lpstr>
      <vt:lpstr>MHI Q4-21:  Key Risk</vt:lpstr>
      <vt:lpstr>MHI Q4-21: A Closer Look </vt:lpstr>
      <vt:lpstr>PowerPoint Presentation</vt:lpstr>
      <vt:lpstr>PowerPoint Presentation</vt:lpstr>
      <vt:lpstr>THANK YOU</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Biernbaum</dc:creator>
  <cp:lastModifiedBy>Brett Wangman</cp:lastModifiedBy>
  <cp:revision>3624</cp:revision>
  <dcterms:created xsi:type="dcterms:W3CDTF">2020-05-12T05:51:48Z</dcterms:created>
  <dcterms:modified xsi:type="dcterms:W3CDTF">2022-01-24T21:37:11Z</dcterms:modified>
</cp:coreProperties>
</file>