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7" autoAdjust="0"/>
    <p:restoredTop sz="94660"/>
  </p:normalViewPr>
  <p:slideViewPr>
    <p:cSldViewPr snapToGrid="0">
      <p:cViewPr varScale="1">
        <p:scale>
          <a:sx n="77" d="100"/>
          <a:sy n="77" d="100"/>
        </p:scale>
        <p:origin x="58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2D938-4C48-4905-B518-F07E49F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E79B0-A4E5-4CCF-B693-C5F6BCFAD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9A782-115A-40EE-BA33-44F3EE6F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4A906-FADA-484A-B267-B5D90341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0FBCC-236F-4838-80A5-0D437DE8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4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D89F-09D5-4D6A-8766-AF8617047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A7251-CFCD-4653-845C-93041BDD0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FA062-7641-45D1-AB88-0FD78E28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8E26-186E-42F7-99D6-9975ADFA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454D3-6F04-4D94-B4D3-37565E6E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686FF-9FB4-4238-9F62-3296E2C55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AECE7-0209-402A-9EF8-807CC5384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D3C57-D6B4-4B64-AFA5-C98D7D6F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45745-DABB-4653-9C13-83C0A5F4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5162-312F-466D-BBAA-9207EDDF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4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5AA9-04A2-48DE-A0BC-63A143F2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4E67-46BE-486A-9D57-0B2A15FAF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D6AB5-AB8B-4B70-9904-24942CAA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D3FC9-336A-4328-B112-AE8CEEF2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86209-50CA-4872-9C4C-090B23BF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D9F78-55A4-4C7C-9742-2F8FFB33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BB91-B3DB-4E30-B2DB-3D2851407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4FA09-46C6-487A-81C2-ABB77FAC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20AAB-EF3C-42CF-A143-AB2AED03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1601F-0B77-479A-B2F9-AEC546B3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1867-239D-4CEE-8AAA-1E68D6113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9C57-8973-4A2A-A958-C11C95B36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4650D-E0A1-4932-BD43-8B4B0EB7A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54F49-C539-4699-98A5-B05EE7F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4074-74B5-489B-8BFE-5980FAF7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82F67-CC15-4F8F-8AEE-3B95DEE3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4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280C-D1C7-41E8-9C51-1DDAF58B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ACD1D-3FC7-49B5-8879-9B241F2B1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11A35-9AF3-4ACC-8C23-CA1A769E1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8CB02-BA9A-4A40-98E8-990D257DB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FA437-11A6-472F-AA21-2BF5774F8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F89BF-420E-4278-8239-65264C12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F5B02-2181-4845-BB8D-3FA463B4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A4BE4F-ABED-4313-A960-81313929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209B-1BB0-4D8F-A0D2-5916EC7E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A51A4-E902-4E31-9AEC-B5D43FCE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6802-AAC6-46E9-8AA9-604DF5B2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D62AC-F6CD-4B60-AA4B-2216A845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0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6251A-5104-4C28-9C57-EDE43806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F17AB6-743E-498E-A50E-A221D6B6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95E33-AEDF-4C76-A2F9-D71D34D91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F11F-7436-4D9F-AFC0-32BA650F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81503-859A-4713-8F52-4E3710C2D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C21BB-AAB1-43DD-84ED-53C5BB9E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9BE5B-4F48-46A9-B471-F9F173B2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BF9DB-BF2C-42F0-A602-4925A8FB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4D1C8-F171-4E22-AC42-70B4867D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1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1C1B-EAAF-4F4B-A411-06D60063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0EB94-9535-4EA2-AABE-80B370EB9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D875A-54DA-46E2-BE47-1A6120EE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44565-9C32-4D20-BC0E-7E56B24F9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34194-5B29-40E2-8853-A96FF1DE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3ADA-A724-4186-8440-2CA53EAE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4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B52E7D-EE17-4F25-B975-B1A7CCDE7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B84D0-FF16-43F5-842A-DA68BA3B9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91FF4-4BB9-409A-B08E-A964F25C9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68B18-ECC3-4E04-A74D-2E34F8B30FE3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EDBE-857E-46B6-887C-7901BDE5C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D72E3-2724-4803-A7B4-73313C6AF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EA176-20BE-4D56-912F-2D90A343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8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C76E-7C32-4FB7-B272-F0EAAF85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80" y="378691"/>
            <a:ext cx="8073302" cy="616528"/>
          </a:xfrm>
        </p:spPr>
        <p:txBody>
          <a:bodyPr>
            <a:normAutofit/>
          </a:bodyPr>
          <a:lstStyle/>
          <a:p>
            <a:r>
              <a:rPr lang="en-US" dirty="0"/>
              <a:t>How to Log in for the First Time </a:t>
            </a:r>
          </a:p>
        </p:txBody>
      </p:sp>
      <p:pic>
        <p:nvPicPr>
          <p:cNvPr id="24" name="Screen Recording 23">
            <a:hlinkClick r:id="" action="ppaction://media"/>
            <a:extLst>
              <a:ext uri="{FF2B5EF4-FFF2-40B4-BE49-F238E27FC236}">
                <a16:creationId xmlns:a16="http://schemas.microsoft.com/office/drawing/2014/main" id="{30819D8A-EC30-439D-B373-9383529335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081" y="1163781"/>
            <a:ext cx="7189280" cy="3550262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8BCB63-F843-45D9-BB93-EAC0A31603D7}"/>
              </a:ext>
            </a:extLst>
          </p:cNvPr>
          <p:cNvSpPr txBox="1"/>
          <p:nvPr/>
        </p:nvSpPr>
        <p:spPr>
          <a:xfrm>
            <a:off x="7935201" y="924084"/>
            <a:ext cx="3731491" cy="470898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1. Click the sign in button at the top right hand corner of the page. </a:t>
            </a:r>
          </a:p>
          <a:p>
            <a:endParaRPr lang="en-US" sz="2000" dirty="0"/>
          </a:p>
          <a:p>
            <a:r>
              <a:rPr lang="en-US" sz="2000" dirty="0"/>
              <a:t>2. Click the “Can’t access your account?” hyperlink below the members log in box</a:t>
            </a:r>
          </a:p>
          <a:p>
            <a:endParaRPr lang="en-US" sz="2000" dirty="0"/>
          </a:p>
          <a:p>
            <a:r>
              <a:rPr lang="en-US" sz="2000" dirty="0"/>
              <a:t>3. Enter your email address and click send password link </a:t>
            </a:r>
          </a:p>
          <a:p>
            <a:endParaRPr lang="en-US" sz="2000" dirty="0"/>
          </a:p>
          <a:p>
            <a:r>
              <a:rPr lang="en-US" sz="2000" dirty="0"/>
              <a:t>4. An email will be sent to you containing a link back to the website. Follow the link in the email to change your password to your preferred password. </a:t>
            </a:r>
          </a:p>
        </p:txBody>
      </p:sp>
    </p:spTree>
    <p:extLst>
      <p:ext uri="{BB962C8B-B14F-4D97-AF65-F5344CB8AC3E}">
        <p14:creationId xmlns:p14="http://schemas.microsoft.com/office/powerpoint/2010/main" val="33517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Widescreen</PresentationFormat>
  <Paragraphs>8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How to Log in for the First Time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Log in for the First Time </dc:title>
  <dc:creator>Alyssa Barilotti</dc:creator>
  <cp:lastModifiedBy>Alyssa Barilotti</cp:lastModifiedBy>
  <cp:revision>1</cp:revision>
  <dcterms:created xsi:type="dcterms:W3CDTF">2017-08-25T17:07:20Z</dcterms:created>
  <dcterms:modified xsi:type="dcterms:W3CDTF">2017-08-25T17:07:28Z</dcterms:modified>
</cp:coreProperties>
</file>